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86" r:id="rId2"/>
    <p:sldId id="295" r:id="rId3"/>
    <p:sldId id="292" r:id="rId4"/>
    <p:sldId id="294" r:id="rId5"/>
    <p:sldId id="299" r:id="rId6"/>
    <p:sldId id="300" r:id="rId7"/>
    <p:sldId id="301" r:id="rId8"/>
    <p:sldId id="296" r:id="rId9"/>
    <p:sldId id="293" r:id="rId10"/>
    <p:sldId id="297" r:id="rId11"/>
    <p:sldId id="279" r:id="rId12"/>
    <p:sldId id="288" r:id="rId13"/>
    <p:sldId id="280" r:id="rId14"/>
    <p:sldId id="257" r:id="rId15"/>
    <p:sldId id="256" r:id="rId16"/>
    <p:sldId id="263" r:id="rId17"/>
    <p:sldId id="258" r:id="rId18"/>
    <p:sldId id="264" r:id="rId19"/>
    <p:sldId id="265" r:id="rId20"/>
    <p:sldId id="266" r:id="rId21"/>
    <p:sldId id="267" r:id="rId22"/>
    <p:sldId id="268" r:id="rId23"/>
    <p:sldId id="269" r:id="rId24"/>
    <p:sldId id="270" r:id="rId25"/>
    <p:sldId id="271" r:id="rId26"/>
    <p:sldId id="272" r:id="rId27"/>
    <p:sldId id="273" r:id="rId28"/>
    <p:sldId id="2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CB99"/>
    <a:srgbClr val="D3B47A"/>
    <a:srgbClr val="FFF79E"/>
    <a:srgbClr val="F3E8B6"/>
    <a:srgbClr val="E9D2A0"/>
    <a:srgbClr val="D4BC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p:scale>
          <a:sx n="100" d="100"/>
          <a:sy n="100" d="100"/>
        </p:scale>
        <p:origin x="144"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24589-43D7-614F-BC22-2A49E3C1C364}" type="datetimeFigureOut">
              <a:rPr lang="en-US" smtClean="0"/>
              <a:t>4/30/24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4CC93-997B-054B-9AD4-ED97648C99BF}" type="slidenum">
              <a:rPr lang="en-US" smtClean="0"/>
              <a:t>‹#›</a:t>
            </a:fld>
            <a:endParaRPr lang="en-US"/>
          </a:p>
        </p:txBody>
      </p:sp>
    </p:spTree>
    <p:extLst>
      <p:ext uri="{BB962C8B-B14F-4D97-AF65-F5344CB8AC3E}">
        <p14:creationId xmlns:p14="http://schemas.microsoft.com/office/powerpoint/2010/main" val="295151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8170-F955-4F9C-D3DB-A80CD4D50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53F7A1F-84E3-98E0-1B4C-8E26E9ECF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F3DB04-1A46-E047-8F6D-017F9216A10B}"/>
              </a:ext>
            </a:extLst>
          </p:cNvPr>
          <p:cNvSpPr>
            <a:spLocks noGrp="1"/>
          </p:cNvSpPr>
          <p:nvPr>
            <p:ph type="dt" sz="half" idx="10"/>
          </p:nvPr>
        </p:nvSpPr>
        <p:spPr/>
        <p:txBody>
          <a:bodyPr/>
          <a:lstStyle/>
          <a:p>
            <a:fld id="{CE060C0D-1E17-9845-84EE-CD442B55DC46}" type="datetimeFigureOut">
              <a:rPr lang="en-US" smtClean="0"/>
              <a:t>4/30/24</a:t>
            </a:fld>
            <a:endParaRPr lang="en-US"/>
          </a:p>
        </p:txBody>
      </p:sp>
      <p:sp>
        <p:nvSpPr>
          <p:cNvPr id="5" name="Footer Placeholder 4">
            <a:extLst>
              <a:ext uri="{FF2B5EF4-FFF2-40B4-BE49-F238E27FC236}">
                <a16:creationId xmlns:a16="http://schemas.microsoft.com/office/drawing/2014/main" id="{F78BF44B-A27D-ECF6-3174-5E6F68CB1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2013B-D475-087B-78D3-318B89A7F8A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4283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CA99-B423-D2E1-FD89-EED07F73DA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9C2C63-6DCF-0051-9AA6-3C8230D643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EA90A1-00CC-6213-A118-B562020C6B6B}"/>
              </a:ext>
            </a:extLst>
          </p:cNvPr>
          <p:cNvSpPr>
            <a:spLocks noGrp="1"/>
          </p:cNvSpPr>
          <p:nvPr>
            <p:ph type="dt" sz="half" idx="10"/>
          </p:nvPr>
        </p:nvSpPr>
        <p:spPr/>
        <p:txBody>
          <a:bodyPr/>
          <a:lstStyle/>
          <a:p>
            <a:fld id="{CE060C0D-1E17-9845-84EE-CD442B55DC46}" type="datetimeFigureOut">
              <a:rPr lang="en-US" smtClean="0"/>
              <a:t>4/30/24</a:t>
            </a:fld>
            <a:endParaRPr lang="en-US"/>
          </a:p>
        </p:txBody>
      </p:sp>
      <p:sp>
        <p:nvSpPr>
          <p:cNvPr id="5" name="Footer Placeholder 4">
            <a:extLst>
              <a:ext uri="{FF2B5EF4-FFF2-40B4-BE49-F238E27FC236}">
                <a16:creationId xmlns:a16="http://schemas.microsoft.com/office/drawing/2014/main" id="{2990953E-BA2A-1D1A-D75B-BD2E33260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732C-E338-1AA7-8154-57CBBFDA8D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406232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F5FDD-41F2-2D71-5B70-174A215036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E43B72-60B3-ED1B-FDEB-653AEEE9CD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F5EF89-EC7B-7554-806D-BAF12A145A72}"/>
              </a:ext>
            </a:extLst>
          </p:cNvPr>
          <p:cNvSpPr>
            <a:spLocks noGrp="1"/>
          </p:cNvSpPr>
          <p:nvPr>
            <p:ph type="dt" sz="half" idx="10"/>
          </p:nvPr>
        </p:nvSpPr>
        <p:spPr/>
        <p:txBody>
          <a:bodyPr/>
          <a:lstStyle/>
          <a:p>
            <a:fld id="{CE060C0D-1E17-9845-84EE-CD442B55DC46}" type="datetimeFigureOut">
              <a:rPr lang="en-US" smtClean="0"/>
              <a:t>4/30/24</a:t>
            </a:fld>
            <a:endParaRPr lang="en-US"/>
          </a:p>
        </p:txBody>
      </p:sp>
      <p:sp>
        <p:nvSpPr>
          <p:cNvPr id="5" name="Footer Placeholder 4">
            <a:extLst>
              <a:ext uri="{FF2B5EF4-FFF2-40B4-BE49-F238E27FC236}">
                <a16:creationId xmlns:a16="http://schemas.microsoft.com/office/drawing/2014/main" id="{1A72456C-42BE-82FF-F0FE-604AAF7D0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20651-DAA4-F983-611D-411C8010BD35}"/>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213986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652-F0D8-B66C-808F-DE989BEDE0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B15D43-2845-1531-0E3B-AE8C7CC647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86C2B-8D51-C60A-CFC1-7383C26A0B2A}"/>
              </a:ext>
            </a:extLst>
          </p:cNvPr>
          <p:cNvSpPr>
            <a:spLocks noGrp="1"/>
          </p:cNvSpPr>
          <p:nvPr>
            <p:ph type="dt" sz="half" idx="10"/>
          </p:nvPr>
        </p:nvSpPr>
        <p:spPr/>
        <p:txBody>
          <a:bodyPr/>
          <a:lstStyle/>
          <a:p>
            <a:fld id="{CE060C0D-1E17-9845-84EE-CD442B55DC46}" type="datetimeFigureOut">
              <a:rPr lang="en-US" smtClean="0"/>
              <a:t>4/30/24</a:t>
            </a:fld>
            <a:endParaRPr lang="en-US"/>
          </a:p>
        </p:txBody>
      </p:sp>
      <p:sp>
        <p:nvSpPr>
          <p:cNvPr id="5" name="Footer Placeholder 4">
            <a:extLst>
              <a:ext uri="{FF2B5EF4-FFF2-40B4-BE49-F238E27FC236}">
                <a16:creationId xmlns:a16="http://schemas.microsoft.com/office/drawing/2014/main" id="{8C9E9282-34A6-4C47-8777-CF771F847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3303C-9B85-D89A-3B9E-5E69BCC3CB2A}"/>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9754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35AE-433B-21FF-9CB1-5ABDE0AD46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49C32A5-577D-41B4-AC5F-8133A84F22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226C23-4A29-D6DE-6260-01BED48401FF}"/>
              </a:ext>
            </a:extLst>
          </p:cNvPr>
          <p:cNvSpPr>
            <a:spLocks noGrp="1"/>
          </p:cNvSpPr>
          <p:nvPr>
            <p:ph type="dt" sz="half" idx="10"/>
          </p:nvPr>
        </p:nvSpPr>
        <p:spPr/>
        <p:txBody>
          <a:bodyPr/>
          <a:lstStyle/>
          <a:p>
            <a:fld id="{CE060C0D-1E17-9845-84EE-CD442B55DC46}" type="datetimeFigureOut">
              <a:rPr lang="en-US" smtClean="0"/>
              <a:t>4/30/24</a:t>
            </a:fld>
            <a:endParaRPr lang="en-US"/>
          </a:p>
        </p:txBody>
      </p:sp>
      <p:sp>
        <p:nvSpPr>
          <p:cNvPr id="5" name="Footer Placeholder 4">
            <a:extLst>
              <a:ext uri="{FF2B5EF4-FFF2-40B4-BE49-F238E27FC236}">
                <a16:creationId xmlns:a16="http://schemas.microsoft.com/office/drawing/2014/main" id="{EFFA429C-8E55-A86C-AD0E-42C7EA7F7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A1E39-6306-A0C2-FB42-271174A1A24D}"/>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4847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5CBB-B73A-9263-44BB-EACB484EED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83C719-C37E-FB92-0A7B-B5FB64DC91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F48EBC7-4AF2-139B-B8F5-1757A7DA9F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714237B-565B-D6B3-3ED9-AB0EDDCC2726}"/>
              </a:ext>
            </a:extLst>
          </p:cNvPr>
          <p:cNvSpPr>
            <a:spLocks noGrp="1"/>
          </p:cNvSpPr>
          <p:nvPr>
            <p:ph type="dt" sz="half" idx="10"/>
          </p:nvPr>
        </p:nvSpPr>
        <p:spPr/>
        <p:txBody>
          <a:bodyPr/>
          <a:lstStyle/>
          <a:p>
            <a:fld id="{CE060C0D-1E17-9845-84EE-CD442B55DC46}" type="datetimeFigureOut">
              <a:rPr lang="en-US" smtClean="0"/>
              <a:t>4/30/24</a:t>
            </a:fld>
            <a:endParaRPr lang="en-US"/>
          </a:p>
        </p:txBody>
      </p:sp>
      <p:sp>
        <p:nvSpPr>
          <p:cNvPr id="6" name="Footer Placeholder 5">
            <a:extLst>
              <a:ext uri="{FF2B5EF4-FFF2-40B4-BE49-F238E27FC236}">
                <a16:creationId xmlns:a16="http://schemas.microsoft.com/office/drawing/2014/main" id="{EF17DE7E-2AA0-B3C5-6FF7-13C4F8FD5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3CE4A-CB44-17ED-5835-D4DCB6F627F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65388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95BC-2CF2-F0F0-D80F-996EEAA6EE3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D5374C-3198-2371-ECBD-29C5B0CA7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061407-3857-FDB4-578F-27E432B258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3CD8CE-B80E-352A-8812-6284BEDC9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C5313F-BD03-1652-76C4-03817C56C67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7E909DF-7D70-3CDF-7B96-886CBF01C36F}"/>
              </a:ext>
            </a:extLst>
          </p:cNvPr>
          <p:cNvSpPr>
            <a:spLocks noGrp="1"/>
          </p:cNvSpPr>
          <p:nvPr>
            <p:ph type="dt" sz="half" idx="10"/>
          </p:nvPr>
        </p:nvSpPr>
        <p:spPr/>
        <p:txBody>
          <a:bodyPr/>
          <a:lstStyle/>
          <a:p>
            <a:fld id="{CE060C0D-1E17-9845-84EE-CD442B55DC46}" type="datetimeFigureOut">
              <a:rPr lang="en-US" smtClean="0"/>
              <a:t>4/30/24</a:t>
            </a:fld>
            <a:endParaRPr lang="en-US"/>
          </a:p>
        </p:txBody>
      </p:sp>
      <p:sp>
        <p:nvSpPr>
          <p:cNvPr id="8" name="Footer Placeholder 7">
            <a:extLst>
              <a:ext uri="{FF2B5EF4-FFF2-40B4-BE49-F238E27FC236}">
                <a16:creationId xmlns:a16="http://schemas.microsoft.com/office/drawing/2014/main" id="{346799CF-34B9-2EE5-6638-4FE2C552C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9A247C-54E3-D918-FAE1-E9EF7DD6F1B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5359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BD23-F33D-0C16-E91D-91F80020F4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224319-3743-BDDD-E7CD-6EEA52C8386E}"/>
              </a:ext>
            </a:extLst>
          </p:cNvPr>
          <p:cNvSpPr>
            <a:spLocks noGrp="1"/>
          </p:cNvSpPr>
          <p:nvPr>
            <p:ph type="dt" sz="half" idx="10"/>
          </p:nvPr>
        </p:nvSpPr>
        <p:spPr/>
        <p:txBody>
          <a:bodyPr/>
          <a:lstStyle/>
          <a:p>
            <a:fld id="{CE060C0D-1E17-9845-84EE-CD442B55DC46}" type="datetimeFigureOut">
              <a:rPr lang="en-US" smtClean="0"/>
              <a:t>4/30/24</a:t>
            </a:fld>
            <a:endParaRPr lang="en-US"/>
          </a:p>
        </p:txBody>
      </p:sp>
      <p:sp>
        <p:nvSpPr>
          <p:cNvPr id="4" name="Footer Placeholder 3">
            <a:extLst>
              <a:ext uri="{FF2B5EF4-FFF2-40B4-BE49-F238E27FC236}">
                <a16:creationId xmlns:a16="http://schemas.microsoft.com/office/drawing/2014/main" id="{00406AAE-A4A1-E364-C36D-A27EFE61A3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72405C-1277-5F43-9308-71B3D88823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2052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38C56-B381-478C-E10A-D875D1C30DA8}"/>
              </a:ext>
            </a:extLst>
          </p:cNvPr>
          <p:cNvSpPr>
            <a:spLocks noGrp="1"/>
          </p:cNvSpPr>
          <p:nvPr>
            <p:ph type="dt" sz="half" idx="10"/>
          </p:nvPr>
        </p:nvSpPr>
        <p:spPr/>
        <p:txBody>
          <a:bodyPr/>
          <a:lstStyle/>
          <a:p>
            <a:fld id="{CE060C0D-1E17-9845-84EE-CD442B55DC46}" type="datetimeFigureOut">
              <a:rPr lang="en-US" smtClean="0"/>
              <a:t>4/30/24</a:t>
            </a:fld>
            <a:endParaRPr lang="en-US"/>
          </a:p>
        </p:txBody>
      </p:sp>
      <p:sp>
        <p:nvSpPr>
          <p:cNvPr id="3" name="Footer Placeholder 2">
            <a:extLst>
              <a:ext uri="{FF2B5EF4-FFF2-40B4-BE49-F238E27FC236}">
                <a16:creationId xmlns:a16="http://schemas.microsoft.com/office/drawing/2014/main" id="{B1B8CF61-402B-D7C9-8A3C-2118032D7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4336E3-E17B-E3C1-ADF7-6DDB331C1CC6}"/>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8739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C9E-CF0C-B2EA-F0BA-01C77C1A91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1AB69E-4EE2-1DAE-49F1-8CE370A80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F6DA1-F10C-C425-D106-FC7CDC501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CCF249-63BA-1BA4-21FB-148E1B41BBB6}"/>
              </a:ext>
            </a:extLst>
          </p:cNvPr>
          <p:cNvSpPr>
            <a:spLocks noGrp="1"/>
          </p:cNvSpPr>
          <p:nvPr>
            <p:ph type="dt" sz="half" idx="10"/>
          </p:nvPr>
        </p:nvSpPr>
        <p:spPr/>
        <p:txBody>
          <a:bodyPr/>
          <a:lstStyle/>
          <a:p>
            <a:fld id="{CE060C0D-1E17-9845-84EE-CD442B55DC46}" type="datetimeFigureOut">
              <a:rPr lang="en-US" smtClean="0"/>
              <a:t>4/30/24</a:t>
            </a:fld>
            <a:endParaRPr lang="en-US"/>
          </a:p>
        </p:txBody>
      </p:sp>
      <p:sp>
        <p:nvSpPr>
          <p:cNvPr id="6" name="Footer Placeholder 5">
            <a:extLst>
              <a:ext uri="{FF2B5EF4-FFF2-40B4-BE49-F238E27FC236}">
                <a16:creationId xmlns:a16="http://schemas.microsoft.com/office/drawing/2014/main" id="{1B342A6B-9C75-1CFB-CA0D-C90EF0166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FE1F8C-F3BF-7BE4-AB7A-3AF95EF734EF}"/>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88600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1D12-D1E2-D7DA-706D-687C53983E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6539543-F6D1-DE3E-AC8B-49FA53706B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48FB8-F958-5CFE-73DD-34965FB11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08E1D2-D23F-23F8-EB95-11FDB1930C93}"/>
              </a:ext>
            </a:extLst>
          </p:cNvPr>
          <p:cNvSpPr>
            <a:spLocks noGrp="1"/>
          </p:cNvSpPr>
          <p:nvPr>
            <p:ph type="dt" sz="half" idx="10"/>
          </p:nvPr>
        </p:nvSpPr>
        <p:spPr/>
        <p:txBody>
          <a:bodyPr/>
          <a:lstStyle/>
          <a:p>
            <a:fld id="{CE060C0D-1E17-9845-84EE-CD442B55DC46}" type="datetimeFigureOut">
              <a:rPr lang="en-US" smtClean="0"/>
              <a:t>4/30/24</a:t>
            </a:fld>
            <a:endParaRPr lang="en-US"/>
          </a:p>
        </p:txBody>
      </p:sp>
      <p:sp>
        <p:nvSpPr>
          <p:cNvPr id="6" name="Footer Placeholder 5">
            <a:extLst>
              <a:ext uri="{FF2B5EF4-FFF2-40B4-BE49-F238E27FC236}">
                <a16:creationId xmlns:a16="http://schemas.microsoft.com/office/drawing/2014/main" id="{95D77386-11D0-8814-5630-68923A760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E3C7F-4E0D-F8F8-5E74-6478634248A3}"/>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1617160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rgbClr val="E9D2A0"/>
            </a:gs>
            <a:gs pos="18000">
              <a:srgbClr val="FFF79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0D0AC-16FC-D564-C92A-4579E1B0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6FC50E-EF95-D1BF-9752-2A6DDBA85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EBCCCD-EB0D-6534-2DF3-847BED616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060C0D-1E17-9845-84EE-CD442B55DC46}" type="datetimeFigureOut">
              <a:rPr lang="en-US" smtClean="0"/>
              <a:t>4/30/24</a:t>
            </a:fld>
            <a:endParaRPr lang="en-US"/>
          </a:p>
        </p:txBody>
      </p:sp>
      <p:sp>
        <p:nvSpPr>
          <p:cNvPr id="5" name="Footer Placeholder 4">
            <a:extLst>
              <a:ext uri="{FF2B5EF4-FFF2-40B4-BE49-F238E27FC236}">
                <a16:creationId xmlns:a16="http://schemas.microsoft.com/office/drawing/2014/main" id="{89952F88-29FF-9BB7-AA0A-692B1608C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CDEF7B-B02D-928C-8FA5-ACCEAAB37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51121E-FEC9-B54E-8397-E9B2B111BA0F}" type="slidenum">
              <a:rPr lang="en-US" smtClean="0"/>
              <a:t>‹#›</a:t>
            </a:fld>
            <a:endParaRPr lang="en-US"/>
          </a:p>
        </p:txBody>
      </p:sp>
    </p:spTree>
    <p:extLst>
      <p:ext uri="{BB962C8B-B14F-4D97-AF65-F5344CB8AC3E}">
        <p14:creationId xmlns:p14="http://schemas.microsoft.com/office/powerpoint/2010/main" val="116907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svg"/></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svg"/><Relationship Id="rId18" Type="http://schemas.openxmlformats.org/officeDocument/2006/relationships/image" Target="../media/image11.png"/><Relationship Id="rId3" Type="http://schemas.openxmlformats.org/officeDocument/2006/relationships/image" Target="../media/image8.png"/><Relationship Id="rId21" Type="http://schemas.openxmlformats.org/officeDocument/2006/relationships/image" Target="../media/image34.svg"/><Relationship Id="rId7" Type="http://schemas.openxmlformats.org/officeDocument/2006/relationships/image" Target="../media/image10.png"/><Relationship Id="rId12" Type="http://schemas.openxmlformats.org/officeDocument/2006/relationships/image" Target="../media/image4.png"/><Relationship Id="rId17" Type="http://schemas.openxmlformats.org/officeDocument/2006/relationships/image" Target="../media/image15.svg"/><Relationship Id="rId2" Type="http://schemas.openxmlformats.org/officeDocument/2006/relationships/image" Target="../media/image13.png"/><Relationship Id="rId16" Type="http://schemas.openxmlformats.org/officeDocument/2006/relationships/image" Target="../media/image14.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7.svg"/><Relationship Id="rId5" Type="http://schemas.openxmlformats.org/officeDocument/2006/relationships/image" Target="../media/image29.png"/><Relationship Id="rId15"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image" Target="../media/image12.svg"/><Relationship Id="rId4" Type="http://schemas.openxmlformats.org/officeDocument/2006/relationships/image" Target="../media/image9.svg"/><Relationship Id="rId9" Type="http://schemas.openxmlformats.org/officeDocument/2006/relationships/image" Target="../media/image32.sv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045A55C-BAA7-0934-295A-485DD3A16465}"/>
              </a:ext>
            </a:extLst>
          </p:cNvPr>
          <p:cNvGrpSpPr/>
          <p:nvPr/>
        </p:nvGrpSpPr>
        <p:grpSpPr>
          <a:xfrm rot="621942">
            <a:off x="6670493" y="-641339"/>
            <a:ext cx="6782627" cy="7184848"/>
            <a:chOff x="5105406" y="-1868587"/>
            <a:chExt cx="8425870" cy="9620889"/>
          </a:xfrm>
          <a:blipFill>
            <a:blip r:embed="rId2"/>
            <a:stretch>
              <a:fillRect/>
            </a:stretch>
          </a:blipFill>
        </p:grpSpPr>
        <p:sp>
          <p:nvSpPr>
            <p:cNvPr id="2" name="Hexagon 1">
              <a:extLst>
                <a:ext uri="{FF2B5EF4-FFF2-40B4-BE49-F238E27FC236}">
                  <a16:creationId xmlns:a16="http://schemas.microsoft.com/office/drawing/2014/main" id="{75BA5868-CBAC-F4B4-49CD-50C7D0C18AA5}"/>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EDE3FF5F-698F-FC1C-115A-D93B280A7EA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D5DA8661-B926-71AD-4AB6-0EFC09DE8EE9}"/>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Hexagon 4">
              <a:extLst>
                <a:ext uri="{FF2B5EF4-FFF2-40B4-BE49-F238E27FC236}">
                  <a16:creationId xmlns:a16="http://schemas.microsoft.com/office/drawing/2014/main" id="{80D89AFD-9E7B-B41A-6F4D-08823C068F8C}"/>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7CF6DA51-15CF-2E30-3236-05CE43A4909D}"/>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0A657810-CAA4-1965-2689-7C76BE6C6F78}"/>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B39404B-2AD5-EE8D-3D0C-1B6919D17101}"/>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9179A2AF-0DC7-B4D4-B74E-EFD8E49392C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943D2BAE-D097-B039-B212-757C46942861}"/>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E463B2F2-9A70-EA9F-7A45-AC39FCE6A037}"/>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F8960C51-80E1-04C9-76EC-E7013C26849D}"/>
              </a:ext>
            </a:extLst>
          </p:cNvPr>
          <p:cNvSpPr txBox="1"/>
          <p:nvPr/>
        </p:nvSpPr>
        <p:spPr>
          <a:xfrm>
            <a:off x="349021" y="892783"/>
            <a:ext cx="5727523" cy="1107996"/>
          </a:xfrm>
          <a:prstGeom prst="rect">
            <a:avLst/>
          </a:prstGeom>
          <a:noFill/>
        </p:spPr>
        <p:txBody>
          <a:bodyPr wrap="square" rtlCol="0">
            <a:spAutoFit/>
          </a:bodyPr>
          <a:lstStyle/>
          <a:p>
            <a:r>
              <a:rPr lang="en-US" sz="6600" b="1" dirty="0">
                <a:latin typeface="Avenir Next" panose="020B0503020202020204" pitchFamily="34" charset="0"/>
                <a:ea typeface="Krungthep" panose="02000400000000000000" pitchFamily="2" charset="-34"/>
                <a:cs typeface="Times New Roman" panose="02020603050405020304" pitchFamily="18" charset="0"/>
              </a:rPr>
              <a:t>Predictive</a:t>
            </a:r>
          </a:p>
        </p:txBody>
      </p:sp>
      <p:sp>
        <p:nvSpPr>
          <p:cNvPr id="19" name="TextBox 18">
            <a:extLst>
              <a:ext uri="{FF2B5EF4-FFF2-40B4-BE49-F238E27FC236}">
                <a16:creationId xmlns:a16="http://schemas.microsoft.com/office/drawing/2014/main" id="{9CD9B657-1E86-2FC1-BB9F-134861EC30A8}"/>
              </a:ext>
            </a:extLst>
          </p:cNvPr>
          <p:cNvSpPr txBox="1"/>
          <p:nvPr/>
        </p:nvSpPr>
        <p:spPr>
          <a:xfrm>
            <a:off x="349021" y="3180537"/>
            <a:ext cx="5920447" cy="707886"/>
          </a:xfrm>
          <a:prstGeom prst="rect">
            <a:avLst/>
          </a:prstGeom>
          <a:noFill/>
        </p:spPr>
        <p:txBody>
          <a:bodyPr wrap="square" rtlCol="0">
            <a:spAutoFit/>
          </a:bodyPr>
          <a:lstStyle/>
          <a:p>
            <a:r>
              <a:rPr lang="en-US" sz="4000" b="1" dirty="0">
                <a:latin typeface="Avenir Next" panose="020B0503020202020204" pitchFamily="34" charset="0"/>
                <a:ea typeface="Krungthep" panose="02000400000000000000" pitchFamily="2" charset="-34"/>
                <a:cs typeface="Times New Roman" panose="02020603050405020304" pitchFamily="18" charset="0"/>
              </a:rPr>
              <a:t>Cardiovascular Disease </a:t>
            </a:r>
          </a:p>
        </p:txBody>
      </p:sp>
      <p:sp>
        <p:nvSpPr>
          <p:cNvPr id="21" name="TextBox 20">
            <a:extLst>
              <a:ext uri="{FF2B5EF4-FFF2-40B4-BE49-F238E27FC236}">
                <a16:creationId xmlns:a16="http://schemas.microsoft.com/office/drawing/2014/main" id="{23289782-3FF1-CE0F-B8AD-0EC46E886FDC}"/>
              </a:ext>
            </a:extLst>
          </p:cNvPr>
          <p:cNvSpPr txBox="1"/>
          <p:nvPr/>
        </p:nvSpPr>
        <p:spPr>
          <a:xfrm>
            <a:off x="349021" y="1750925"/>
            <a:ext cx="5727523" cy="1107996"/>
          </a:xfrm>
          <a:prstGeom prst="rect">
            <a:avLst/>
          </a:prstGeom>
          <a:noFill/>
        </p:spPr>
        <p:txBody>
          <a:bodyPr wrap="square" rtlCol="0">
            <a:spAutoFit/>
          </a:bodyPr>
          <a:lstStyle/>
          <a:p>
            <a:r>
              <a:rPr lang="en-US" sz="6600" b="1" dirty="0">
                <a:latin typeface="Avenir Next" panose="020B0503020202020204" pitchFamily="34" charset="0"/>
                <a:ea typeface="Krungthep" panose="02000400000000000000" pitchFamily="2" charset="-34"/>
                <a:cs typeface="Times New Roman" panose="02020603050405020304" pitchFamily="18" charset="0"/>
              </a:rPr>
              <a:t>Modelling</a:t>
            </a:r>
          </a:p>
        </p:txBody>
      </p:sp>
      <p:sp>
        <p:nvSpPr>
          <p:cNvPr id="23" name="TextBox 22">
            <a:extLst>
              <a:ext uri="{FF2B5EF4-FFF2-40B4-BE49-F238E27FC236}">
                <a16:creationId xmlns:a16="http://schemas.microsoft.com/office/drawing/2014/main" id="{D1310957-B195-E492-F980-A2707D716CAD}"/>
              </a:ext>
            </a:extLst>
          </p:cNvPr>
          <p:cNvSpPr txBox="1"/>
          <p:nvPr/>
        </p:nvSpPr>
        <p:spPr>
          <a:xfrm>
            <a:off x="349021" y="3758930"/>
            <a:ext cx="1523388" cy="707886"/>
          </a:xfrm>
          <a:prstGeom prst="rect">
            <a:avLst/>
          </a:prstGeom>
          <a:noFill/>
        </p:spPr>
        <p:txBody>
          <a:bodyPr wrap="square" rtlCol="0">
            <a:spAutoFit/>
          </a:bodyPr>
          <a:lstStyle/>
          <a:p>
            <a:r>
              <a:rPr lang="en-US" sz="4000" b="1" dirty="0">
                <a:latin typeface="Avenir Next" panose="020B0503020202020204" pitchFamily="34" charset="0"/>
                <a:ea typeface="Krungthep" panose="02000400000000000000" pitchFamily="2" charset="-34"/>
                <a:cs typeface="Times New Roman" panose="02020603050405020304" pitchFamily="18" charset="0"/>
              </a:rPr>
              <a:t>risk</a:t>
            </a:r>
            <a:endParaRPr lang="en-US" sz="4000" dirty="0">
              <a:latin typeface="Avenir Next" panose="020B0503020202020204" pitchFamily="34" charset="0"/>
              <a:ea typeface="Krungthep" panose="02000400000000000000" pitchFamily="2" charset="-34"/>
              <a:cs typeface="Times New Roman" panose="02020603050405020304" pitchFamily="18" charset="0"/>
            </a:endParaRPr>
          </a:p>
        </p:txBody>
      </p:sp>
      <p:sp>
        <p:nvSpPr>
          <p:cNvPr id="25" name="TextBox 24">
            <a:extLst>
              <a:ext uri="{FF2B5EF4-FFF2-40B4-BE49-F238E27FC236}">
                <a16:creationId xmlns:a16="http://schemas.microsoft.com/office/drawing/2014/main" id="{57350B62-375E-3520-C801-C1648AC90B08}"/>
              </a:ext>
            </a:extLst>
          </p:cNvPr>
          <p:cNvSpPr txBox="1"/>
          <p:nvPr/>
        </p:nvSpPr>
        <p:spPr>
          <a:xfrm>
            <a:off x="349021" y="4260369"/>
            <a:ext cx="5056057" cy="1107996"/>
          </a:xfrm>
          <a:prstGeom prst="rect">
            <a:avLst/>
          </a:prstGeom>
          <a:noFill/>
        </p:spPr>
        <p:txBody>
          <a:bodyPr wrap="square" rtlCol="0">
            <a:spAutoFit/>
          </a:bodyPr>
          <a:lstStyle/>
          <a:p>
            <a:r>
              <a:rPr lang="en-US" sz="6600" b="1" dirty="0">
                <a:latin typeface="Avenir Next" panose="020B0503020202020204" pitchFamily="34" charset="0"/>
                <a:ea typeface="Krungthep" panose="02000400000000000000" pitchFamily="2" charset="-34"/>
                <a:cs typeface="Times New Roman" panose="02020603050405020304" pitchFamily="18" charset="0"/>
              </a:rPr>
              <a:t>Assessment</a:t>
            </a:r>
            <a:r>
              <a:rPr lang="en-US" sz="6600" dirty="0">
                <a:latin typeface="Avenir Next" panose="020B0503020202020204" pitchFamily="34" charset="0"/>
                <a:ea typeface="Krungthep" panose="02000400000000000000" pitchFamily="2" charset="-34"/>
                <a:cs typeface="Times New Roman" panose="02020603050405020304" pitchFamily="18" charset="0"/>
              </a:rPr>
              <a:t> </a:t>
            </a:r>
          </a:p>
        </p:txBody>
      </p:sp>
      <p:sp>
        <p:nvSpPr>
          <p:cNvPr id="17" name="TextBox 16">
            <a:extLst>
              <a:ext uri="{FF2B5EF4-FFF2-40B4-BE49-F238E27FC236}">
                <a16:creationId xmlns:a16="http://schemas.microsoft.com/office/drawing/2014/main" id="{54EC5CB8-2825-392E-EA15-060DD2368573}"/>
              </a:ext>
            </a:extLst>
          </p:cNvPr>
          <p:cNvSpPr txBox="1"/>
          <p:nvPr/>
        </p:nvSpPr>
        <p:spPr>
          <a:xfrm>
            <a:off x="349021" y="2609067"/>
            <a:ext cx="1523388" cy="707886"/>
          </a:xfrm>
          <a:prstGeom prst="rect">
            <a:avLst/>
          </a:prstGeom>
          <a:noFill/>
        </p:spPr>
        <p:txBody>
          <a:bodyPr wrap="square" rtlCol="0">
            <a:spAutoFit/>
          </a:bodyPr>
          <a:lstStyle/>
          <a:p>
            <a:r>
              <a:rPr lang="en-US" sz="4000" b="1" dirty="0">
                <a:latin typeface="Avenir Next" panose="020B0503020202020204" pitchFamily="34" charset="0"/>
                <a:ea typeface="Krungthep" panose="02000400000000000000" pitchFamily="2" charset="-34"/>
                <a:cs typeface="Times New Roman" panose="02020603050405020304" pitchFamily="18" charset="0"/>
              </a:rPr>
              <a:t>For</a:t>
            </a:r>
            <a:endParaRPr lang="en-US" sz="4000" dirty="0">
              <a:latin typeface="Avenir Next" panose="020B0503020202020204" pitchFamily="34" charset="0"/>
              <a:ea typeface="Krungthep" panose="02000400000000000000" pitchFamily="2" charset="-34"/>
              <a:cs typeface="Times New Roman" panose="02020603050405020304" pitchFamily="18" charset="0"/>
            </a:endParaRPr>
          </a:p>
        </p:txBody>
      </p:sp>
    </p:spTree>
    <p:extLst>
      <p:ext uri="{BB962C8B-B14F-4D97-AF65-F5344CB8AC3E}">
        <p14:creationId xmlns:p14="http://schemas.microsoft.com/office/powerpoint/2010/main" val="106361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972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33DBA01-32EF-FD80-89B4-A164F846B5FF}"/>
              </a:ext>
            </a:extLst>
          </p:cNvPr>
          <p:cNvGrpSpPr/>
          <p:nvPr/>
        </p:nvGrpSpPr>
        <p:grpSpPr>
          <a:xfrm>
            <a:off x="5350381" y="-219069"/>
            <a:ext cx="6841619" cy="7296138"/>
            <a:chOff x="4872872" y="807001"/>
            <a:chExt cx="6841619" cy="5243997"/>
          </a:xfrm>
          <a:blipFill>
            <a:blip r:embed="rId2"/>
            <a:stretch>
              <a:fillRect/>
            </a:stretch>
          </a:blipFill>
        </p:grpSpPr>
        <p:sp>
          <p:nvSpPr>
            <p:cNvPr id="4" name="Rounded Rectangle 3">
              <a:extLst>
                <a:ext uri="{FF2B5EF4-FFF2-40B4-BE49-F238E27FC236}">
                  <a16:creationId xmlns:a16="http://schemas.microsoft.com/office/drawing/2014/main" id="{A7C12D3E-6F2E-EA93-3FDC-CC288AC0A3F5}"/>
                </a:ext>
              </a:extLst>
            </p:cNvPr>
            <p:cNvSpPr/>
            <p:nvPr/>
          </p:nvSpPr>
          <p:spPr>
            <a:xfrm>
              <a:off x="5854000" y="1804086"/>
              <a:ext cx="882658" cy="324982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6C145BF9-A027-C69B-2D37-0B21E1762B0A}"/>
                </a:ext>
              </a:extLst>
            </p:cNvPr>
            <p:cNvSpPr/>
            <p:nvPr/>
          </p:nvSpPr>
          <p:spPr>
            <a:xfrm>
              <a:off x="7960642" y="807001"/>
              <a:ext cx="810465" cy="524399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45C989E0-329B-EB16-0869-0FF357E8A7C5}"/>
                </a:ext>
              </a:extLst>
            </p:cNvPr>
            <p:cNvSpPr/>
            <p:nvPr/>
          </p:nvSpPr>
          <p:spPr>
            <a:xfrm>
              <a:off x="6907321" y="1279187"/>
              <a:ext cx="882658" cy="42996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5992C8B8-4910-FAF2-9647-EE673E0523DA}"/>
                </a:ext>
              </a:extLst>
            </p:cNvPr>
            <p:cNvSpPr/>
            <p:nvPr/>
          </p:nvSpPr>
          <p:spPr>
            <a:xfrm>
              <a:off x="8941770" y="1279187"/>
              <a:ext cx="810465" cy="42996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87F0FCCA-3003-7AC2-1E03-A870EBDEC96A}"/>
                </a:ext>
              </a:extLst>
            </p:cNvPr>
            <p:cNvSpPr/>
            <p:nvPr/>
          </p:nvSpPr>
          <p:spPr>
            <a:xfrm>
              <a:off x="9922898" y="1804087"/>
              <a:ext cx="810465" cy="32498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21F882F5-7C26-A9FB-08CF-F7CD4C6A8AEA}"/>
                </a:ext>
              </a:extLst>
            </p:cNvPr>
            <p:cNvSpPr/>
            <p:nvPr/>
          </p:nvSpPr>
          <p:spPr>
            <a:xfrm>
              <a:off x="10904026" y="2438006"/>
              <a:ext cx="810465" cy="198198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E924B92-10A9-6581-2269-9D274210A42D}"/>
                </a:ext>
              </a:extLst>
            </p:cNvPr>
            <p:cNvSpPr/>
            <p:nvPr/>
          </p:nvSpPr>
          <p:spPr>
            <a:xfrm>
              <a:off x="4872872" y="2438006"/>
              <a:ext cx="810465" cy="198198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4406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29CBB49-E066-2398-4B3C-4A7EE269EE08}"/>
              </a:ext>
            </a:extLst>
          </p:cNvPr>
          <p:cNvSpPr/>
          <p:nvPr/>
        </p:nvSpPr>
        <p:spPr>
          <a:xfrm rot="954522">
            <a:off x="5263776" y="1939296"/>
            <a:ext cx="2413415" cy="3402767"/>
          </a:xfrm>
          <a:prstGeom prst="roundRect">
            <a:avLst>
              <a:gd name="adj" fmla="val 12350"/>
            </a:avLst>
          </a:prstGeom>
          <a:blipFill>
            <a:blip r:embed="rId2">
              <a:extLst>
                <a:ext uri="{BEBA8EAE-BF5A-486C-A8C5-ECC9F3942E4B}">
                  <a14:imgProps xmlns:a14="http://schemas.microsoft.com/office/drawing/2010/main">
                    <a14:imgLayer r:embed="rId3">
                      <a14:imgEffect>
                        <a14:sharpenSoften amount="98000"/>
                      </a14:imgEffect>
                    </a14:imgLayer>
                  </a14:imgProps>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5900DD1-72C6-FE5F-6BFE-69253758603B}"/>
              </a:ext>
            </a:extLst>
          </p:cNvPr>
          <p:cNvSpPr/>
          <p:nvPr/>
        </p:nvSpPr>
        <p:spPr>
          <a:xfrm>
            <a:off x="5263776" y="1939296"/>
            <a:ext cx="2413415" cy="3402767"/>
          </a:xfrm>
          <a:prstGeom prst="roundRect">
            <a:avLst>
              <a:gd name="adj" fmla="val 12350"/>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7C12D3E-6F2E-EA93-3FDC-CC288AC0A3F5}"/>
              </a:ext>
            </a:extLst>
          </p:cNvPr>
          <p:cNvSpPr/>
          <p:nvPr/>
        </p:nvSpPr>
        <p:spPr>
          <a:xfrm>
            <a:off x="5263776" y="1939296"/>
            <a:ext cx="2413415" cy="3402767"/>
          </a:xfrm>
          <a:prstGeom prst="roundRect">
            <a:avLst>
              <a:gd name="adj" fmla="val 12350"/>
            </a:avLst>
          </a:prstGeom>
          <a:solidFill>
            <a:srgbClr val="F3E8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37C70823-CFE7-3F3C-D1FC-BF7762438FFE}"/>
              </a:ext>
            </a:extLst>
          </p:cNvPr>
          <p:cNvSpPr/>
          <p:nvPr/>
        </p:nvSpPr>
        <p:spPr>
          <a:xfrm rot="20336289">
            <a:off x="5263776" y="1939296"/>
            <a:ext cx="2413415" cy="3402767"/>
          </a:xfrm>
          <a:prstGeom prst="roundRect">
            <a:avLst>
              <a:gd name="adj" fmla="val 1235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24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29CBB49-E066-2398-4B3C-4A7EE269EE08}"/>
              </a:ext>
            </a:extLst>
          </p:cNvPr>
          <p:cNvSpPr/>
          <p:nvPr/>
        </p:nvSpPr>
        <p:spPr>
          <a:xfrm rot="954522">
            <a:off x="8334532" y="1993691"/>
            <a:ext cx="2413415" cy="3402767"/>
          </a:xfrm>
          <a:prstGeom prst="roundRect">
            <a:avLst>
              <a:gd name="adj" fmla="val 12350"/>
            </a:avLst>
          </a:prstGeom>
          <a:blipFill>
            <a:blip r:embed="rId2">
              <a:extLst>
                <a:ext uri="{BEBA8EAE-BF5A-486C-A8C5-ECC9F3942E4B}">
                  <a14:imgProps xmlns:a14="http://schemas.microsoft.com/office/drawing/2010/main">
                    <a14:imgLayer r:embed="rId3">
                      <a14:imgEffect>
                        <a14:sharpenSoften amount="98000"/>
                      </a14:imgEffect>
                    </a14:imgLayer>
                  </a14:imgProps>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5900DD1-72C6-FE5F-6BFE-69253758603B}"/>
              </a:ext>
            </a:extLst>
          </p:cNvPr>
          <p:cNvSpPr/>
          <p:nvPr/>
        </p:nvSpPr>
        <p:spPr>
          <a:xfrm>
            <a:off x="6363326" y="1345841"/>
            <a:ext cx="2413415" cy="3402767"/>
          </a:xfrm>
          <a:prstGeom prst="roundRect">
            <a:avLst>
              <a:gd name="adj" fmla="val 12350"/>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7C12D3E-6F2E-EA93-3FDC-CC288AC0A3F5}"/>
              </a:ext>
            </a:extLst>
          </p:cNvPr>
          <p:cNvSpPr/>
          <p:nvPr/>
        </p:nvSpPr>
        <p:spPr>
          <a:xfrm>
            <a:off x="4621967" y="2135625"/>
            <a:ext cx="2413415" cy="3402767"/>
          </a:xfrm>
          <a:prstGeom prst="roundRect">
            <a:avLst>
              <a:gd name="adj" fmla="val 12350"/>
            </a:avLst>
          </a:prstGeom>
          <a:solidFill>
            <a:srgbClr val="F3E8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37C70823-CFE7-3F3C-D1FC-BF7762438FFE}"/>
              </a:ext>
            </a:extLst>
          </p:cNvPr>
          <p:cNvSpPr/>
          <p:nvPr/>
        </p:nvSpPr>
        <p:spPr>
          <a:xfrm rot="20336289">
            <a:off x="2303699" y="1728089"/>
            <a:ext cx="2413415" cy="3402767"/>
          </a:xfrm>
          <a:prstGeom prst="roundRect">
            <a:avLst>
              <a:gd name="adj" fmla="val 1235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408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96283" y="1542751"/>
            <a:ext cx="5142244" cy="1897955"/>
          </a:xfrm>
          <a:prstGeom prst="rect">
            <a:avLst/>
          </a:prstGeom>
        </p:spPr>
        <p:txBody>
          <a:bodyPr lIns="0" tIns="0" rIns="0" bIns="0" rtlCol="0" anchor="t">
            <a:spAutoFit/>
          </a:bodyPr>
          <a:lstStyle/>
          <a:p>
            <a:pPr>
              <a:lnSpc>
                <a:spcPts val="7420"/>
              </a:lnSpc>
            </a:pPr>
            <a:r>
              <a:rPr lang="en-US" sz="6236" dirty="0">
                <a:solidFill>
                  <a:srgbClr val="261310"/>
                </a:solidFill>
                <a:latin typeface="Grand Cru S Medium"/>
              </a:rPr>
              <a:t>Project</a:t>
            </a:r>
          </a:p>
          <a:p>
            <a:pPr>
              <a:lnSpc>
                <a:spcPts val="7420"/>
              </a:lnSpc>
            </a:pPr>
            <a:r>
              <a:rPr lang="en-US" sz="6236" dirty="0">
                <a:solidFill>
                  <a:srgbClr val="261310"/>
                </a:solidFill>
                <a:latin typeface="Grand Cru S Medium"/>
              </a:rPr>
              <a:t>Overview</a:t>
            </a:r>
          </a:p>
        </p:txBody>
      </p:sp>
      <p:sp>
        <p:nvSpPr>
          <p:cNvPr id="10" name="TextBox 10"/>
          <p:cNvSpPr txBox="1"/>
          <p:nvPr/>
        </p:nvSpPr>
        <p:spPr>
          <a:xfrm>
            <a:off x="1396284" y="3571888"/>
            <a:ext cx="4699717" cy="1824538"/>
          </a:xfrm>
          <a:prstGeom prst="rect">
            <a:avLst/>
          </a:prstGeom>
        </p:spPr>
        <p:txBody>
          <a:bodyPr lIns="0" tIns="0" rIns="0" bIns="0" rtlCol="0" anchor="t">
            <a:spAutoFit/>
          </a:bodyPr>
          <a:lstStyle/>
          <a:p>
            <a:pPr>
              <a:lnSpc>
                <a:spcPts val="2447"/>
              </a:lnSpc>
            </a:pPr>
            <a:r>
              <a:rPr lang="en-US" sz="1747" dirty="0">
                <a:solidFill>
                  <a:srgbClr val="261310"/>
                </a:solidFill>
                <a:latin typeface="Questrial"/>
              </a:rPr>
              <a:t>Lorem ipsum dolor sit </a:t>
            </a:r>
            <a:r>
              <a:rPr lang="en-US" sz="1747" dirty="0" err="1">
                <a:solidFill>
                  <a:srgbClr val="261310"/>
                </a:solidFill>
                <a:latin typeface="Questrial"/>
              </a:rPr>
              <a:t>amet</a:t>
            </a:r>
            <a:r>
              <a:rPr lang="en-US" sz="1747" dirty="0">
                <a:solidFill>
                  <a:srgbClr val="261310"/>
                </a:solidFill>
                <a:latin typeface="Questrial"/>
              </a:rPr>
              <a:t>, </a:t>
            </a:r>
            <a:r>
              <a:rPr lang="en-US" sz="1747" dirty="0" err="1">
                <a:solidFill>
                  <a:srgbClr val="261310"/>
                </a:solidFill>
                <a:latin typeface="Questrial"/>
              </a:rPr>
              <a:t>consectetur</a:t>
            </a:r>
            <a:r>
              <a:rPr lang="en-US" sz="1747" dirty="0">
                <a:solidFill>
                  <a:srgbClr val="261310"/>
                </a:solidFill>
                <a:latin typeface="Questrial"/>
              </a:rPr>
              <a:t> </a:t>
            </a:r>
            <a:r>
              <a:rPr lang="en-US" sz="1747" dirty="0" err="1">
                <a:solidFill>
                  <a:srgbClr val="261310"/>
                </a:solidFill>
                <a:latin typeface="Questrial"/>
              </a:rPr>
              <a:t>adipiscing</a:t>
            </a:r>
            <a:r>
              <a:rPr lang="en-US" sz="1747" dirty="0">
                <a:solidFill>
                  <a:srgbClr val="261310"/>
                </a:solidFill>
                <a:latin typeface="Questrial"/>
              </a:rPr>
              <a:t> </a:t>
            </a:r>
            <a:r>
              <a:rPr lang="en-US" sz="1747" dirty="0" err="1">
                <a:solidFill>
                  <a:srgbClr val="261310"/>
                </a:solidFill>
                <a:latin typeface="Questrial"/>
              </a:rPr>
              <a:t>elit</a:t>
            </a:r>
            <a:r>
              <a:rPr lang="en-US" sz="1747" dirty="0">
                <a:solidFill>
                  <a:srgbClr val="261310"/>
                </a:solidFill>
                <a:latin typeface="Questrial"/>
              </a:rPr>
              <a:t>. Ut a </a:t>
            </a:r>
            <a:r>
              <a:rPr lang="en-US" sz="1747" dirty="0" err="1">
                <a:solidFill>
                  <a:srgbClr val="261310"/>
                </a:solidFill>
                <a:latin typeface="Questrial"/>
              </a:rPr>
              <a:t>enim</a:t>
            </a:r>
            <a:r>
              <a:rPr lang="en-US" sz="1747" dirty="0">
                <a:solidFill>
                  <a:srgbClr val="261310"/>
                </a:solidFill>
                <a:latin typeface="Questrial"/>
              </a:rPr>
              <a:t> </a:t>
            </a:r>
            <a:r>
              <a:rPr lang="en-US" sz="1747" dirty="0" err="1">
                <a:solidFill>
                  <a:srgbClr val="261310"/>
                </a:solidFill>
                <a:latin typeface="Questrial"/>
              </a:rPr>
              <a:t>nec</a:t>
            </a:r>
            <a:r>
              <a:rPr lang="en-US" sz="1747" dirty="0">
                <a:solidFill>
                  <a:srgbClr val="261310"/>
                </a:solidFill>
                <a:latin typeface="Questrial"/>
              </a:rPr>
              <a:t> </a:t>
            </a:r>
            <a:r>
              <a:rPr lang="en-US" sz="1747" dirty="0" err="1">
                <a:solidFill>
                  <a:srgbClr val="261310"/>
                </a:solidFill>
                <a:latin typeface="Questrial"/>
              </a:rPr>
              <a:t>nisl</a:t>
            </a:r>
            <a:r>
              <a:rPr lang="en-US" sz="1747" dirty="0">
                <a:solidFill>
                  <a:srgbClr val="261310"/>
                </a:solidFill>
                <a:latin typeface="Questrial"/>
              </a:rPr>
              <a:t> </a:t>
            </a:r>
            <a:r>
              <a:rPr lang="en-US" sz="1747" dirty="0" err="1">
                <a:solidFill>
                  <a:srgbClr val="261310"/>
                </a:solidFill>
                <a:latin typeface="Questrial"/>
              </a:rPr>
              <a:t>ullamcorper</a:t>
            </a:r>
            <a:r>
              <a:rPr lang="en-US" sz="1747" dirty="0">
                <a:solidFill>
                  <a:srgbClr val="261310"/>
                </a:solidFill>
                <a:latin typeface="Questrial"/>
              </a:rPr>
              <a:t> </a:t>
            </a:r>
            <a:r>
              <a:rPr lang="en-US" sz="1747" dirty="0" err="1">
                <a:solidFill>
                  <a:srgbClr val="261310"/>
                </a:solidFill>
                <a:latin typeface="Questrial"/>
              </a:rPr>
              <a:t>eleifend</a:t>
            </a:r>
            <a:r>
              <a:rPr lang="en-US" sz="1747" dirty="0">
                <a:solidFill>
                  <a:srgbClr val="261310"/>
                </a:solidFill>
                <a:latin typeface="Questrial"/>
              </a:rPr>
              <a:t>. </a:t>
            </a:r>
            <a:r>
              <a:rPr lang="en-US" sz="1747" dirty="0" err="1">
                <a:solidFill>
                  <a:srgbClr val="261310"/>
                </a:solidFill>
                <a:latin typeface="Questrial"/>
              </a:rPr>
              <a:t>Praesent</a:t>
            </a:r>
            <a:r>
              <a:rPr lang="en-US" sz="1747" dirty="0">
                <a:solidFill>
                  <a:srgbClr val="261310"/>
                </a:solidFill>
                <a:latin typeface="Questrial"/>
              </a:rPr>
              <a:t> </a:t>
            </a:r>
            <a:r>
              <a:rPr lang="en-US" sz="1747" dirty="0" err="1">
                <a:solidFill>
                  <a:srgbClr val="261310"/>
                </a:solidFill>
                <a:latin typeface="Questrial"/>
              </a:rPr>
              <a:t>risus</a:t>
            </a:r>
            <a:r>
              <a:rPr lang="en-US" sz="1747" dirty="0">
                <a:solidFill>
                  <a:srgbClr val="261310"/>
                </a:solidFill>
                <a:latin typeface="Questrial"/>
              </a:rPr>
              <a:t> </a:t>
            </a:r>
            <a:r>
              <a:rPr lang="en-US" sz="1747" dirty="0" err="1">
                <a:solidFill>
                  <a:srgbClr val="261310"/>
                </a:solidFill>
                <a:latin typeface="Questrial"/>
              </a:rPr>
              <a:t>leo</a:t>
            </a:r>
            <a:r>
              <a:rPr lang="en-US" sz="1747" dirty="0">
                <a:solidFill>
                  <a:srgbClr val="261310"/>
                </a:solidFill>
                <a:latin typeface="Questrial"/>
              </a:rPr>
              <a:t>, </a:t>
            </a:r>
            <a:r>
              <a:rPr lang="en-US" sz="1747" dirty="0" err="1">
                <a:solidFill>
                  <a:srgbClr val="261310"/>
                </a:solidFill>
                <a:latin typeface="Questrial"/>
              </a:rPr>
              <a:t>fringilla</a:t>
            </a:r>
            <a:r>
              <a:rPr lang="en-US" sz="1747" dirty="0">
                <a:solidFill>
                  <a:srgbClr val="261310"/>
                </a:solidFill>
                <a:latin typeface="Questrial"/>
              </a:rPr>
              <a:t> et </a:t>
            </a:r>
            <a:r>
              <a:rPr lang="en-US" sz="1747" dirty="0" err="1">
                <a:solidFill>
                  <a:srgbClr val="261310"/>
                </a:solidFill>
                <a:latin typeface="Questrial"/>
              </a:rPr>
              <a:t>nulla</a:t>
            </a:r>
            <a:r>
              <a:rPr lang="en-US" sz="1747" dirty="0">
                <a:solidFill>
                  <a:srgbClr val="261310"/>
                </a:solidFill>
                <a:latin typeface="Questrial"/>
              </a:rPr>
              <a:t> at, </a:t>
            </a:r>
            <a:r>
              <a:rPr lang="en-US" sz="1747" dirty="0" err="1">
                <a:solidFill>
                  <a:srgbClr val="261310"/>
                </a:solidFill>
                <a:latin typeface="Questrial"/>
              </a:rPr>
              <a:t>egestas</a:t>
            </a:r>
            <a:r>
              <a:rPr lang="en-US" sz="1747" dirty="0">
                <a:solidFill>
                  <a:srgbClr val="261310"/>
                </a:solidFill>
                <a:latin typeface="Questrial"/>
              </a:rPr>
              <a:t> </a:t>
            </a:r>
            <a:r>
              <a:rPr lang="en-US" sz="1747" dirty="0" err="1">
                <a:solidFill>
                  <a:srgbClr val="261310"/>
                </a:solidFill>
                <a:latin typeface="Questrial"/>
              </a:rPr>
              <a:t>euismod</a:t>
            </a:r>
            <a:r>
              <a:rPr lang="en-US" sz="1747" dirty="0">
                <a:solidFill>
                  <a:srgbClr val="261310"/>
                </a:solidFill>
                <a:latin typeface="Questrial"/>
              </a:rPr>
              <a:t> </a:t>
            </a:r>
            <a:r>
              <a:rPr lang="en-US" sz="1747" dirty="0" err="1">
                <a:solidFill>
                  <a:srgbClr val="261310"/>
                </a:solidFill>
                <a:latin typeface="Questrial"/>
              </a:rPr>
              <a:t>orci</a:t>
            </a:r>
            <a:r>
              <a:rPr lang="en-US" sz="1747" dirty="0">
                <a:solidFill>
                  <a:srgbClr val="261310"/>
                </a:solidFill>
                <a:latin typeface="Questrial"/>
              </a:rPr>
              <a:t>. </a:t>
            </a:r>
            <a:r>
              <a:rPr lang="en-US" sz="1747" dirty="0" err="1">
                <a:solidFill>
                  <a:srgbClr val="261310"/>
                </a:solidFill>
                <a:latin typeface="Questrial"/>
              </a:rPr>
              <a:t>Suspendisse</a:t>
            </a:r>
            <a:r>
              <a:rPr lang="en-US" sz="1747" dirty="0">
                <a:solidFill>
                  <a:srgbClr val="261310"/>
                </a:solidFill>
                <a:latin typeface="Questrial"/>
              </a:rPr>
              <a:t> </a:t>
            </a:r>
            <a:r>
              <a:rPr lang="en-US" sz="1747" dirty="0" err="1">
                <a:solidFill>
                  <a:srgbClr val="261310"/>
                </a:solidFill>
                <a:latin typeface="Questrial"/>
              </a:rPr>
              <a:t>porttitor</a:t>
            </a:r>
            <a:r>
              <a:rPr lang="en-US" sz="1747" dirty="0">
                <a:solidFill>
                  <a:srgbClr val="261310"/>
                </a:solidFill>
                <a:latin typeface="Questrial"/>
              </a:rPr>
              <a:t> diam </a:t>
            </a:r>
            <a:r>
              <a:rPr lang="en-US" sz="1747" dirty="0" err="1">
                <a:solidFill>
                  <a:srgbClr val="261310"/>
                </a:solidFill>
                <a:latin typeface="Questrial"/>
              </a:rPr>
              <a:t>eu</a:t>
            </a:r>
            <a:r>
              <a:rPr lang="en-US" sz="1747" dirty="0">
                <a:solidFill>
                  <a:srgbClr val="261310"/>
                </a:solidFill>
                <a:latin typeface="Questrial"/>
              </a:rPr>
              <a:t> </a:t>
            </a:r>
            <a:r>
              <a:rPr lang="en-US" sz="1747" dirty="0" err="1">
                <a:solidFill>
                  <a:srgbClr val="261310"/>
                </a:solidFill>
                <a:latin typeface="Questrial"/>
              </a:rPr>
              <a:t>condimentum</a:t>
            </a:r>
            <a:r>
              <a:rPr lang="en-US" sz="1747" dirty="0">
                <a:solidFill>
                  <a:srgbClr val="261310"/>
                </a:solidFill>
                <a:latin typeface="Questrial"/>
              </a:rPr>
              <a:t> </a:t>
            </a:r>
            <a:r>
              <a:rPr lang="en-US" sz="1747" dirty="0" err="1">
                <a:solidFill>
                  <a:srgbClr val="261310"/>
                </a:solidFill>
                <a:latin typeface="Questrial"/>
              </a:rPr>
              <a:t>aliquam</a:t>
            </a:r>
            <a:r>
              <a:rPr lang="en-US" sz="1747" dirty="0">
                <a:solidFill>
                  <a:srgbClr val="261310"/>
                </a:solidFill>
                <a:latin typeface="Questrial"/>
              </a:rPr>
              <a:t>. </a:t>
            </a:r>
            <a:r>
              <a:rPr lang="en-US" sz="1747" dirty="0" err="1">
                <a:solidFill>
                  <a:srgbClr val="261310"/>
                </a:solidFill>
                <a:latin typeface="Questrial"/>
              </a:rPr>
              <a:t>Fusce</a:t>
            </a:r>
            <a:r>
              <a:rPr lang="en-US" sz="1747" dirty="0">
                <a:solidFill>
                  <a:srgbClr val="261310"/>
                </a:solidFill>
                <a:latin typeface="Questrial"/>
              </a:rPr>
              <a:t> </a:t>
            </a:r>
            <a:r>
              <a:rPr lang="en-US" sz="1747" dirty="0" err="1">
                <a:solidFill>
                  <a:srgbClr val="261310"/>
                </a:solidFill>
                <a:latin typeface="Questrial"/>
              </a:rPr>
              <a:t>interdum</a:t>
            </a:r>
            <a:r>
              <a:rPr lang="en-US" sz="1747" dirty="0">
                <a:solidFill>
                  <a:srgbClr val="261310"/>
                </a:solidFill>
                <a:latin typeface="Questrial"/>
              </a:rPr>
              <a:t> cursus </a:t>
            </a:r>
            <a:r>
              <a:rPr lang="en-US" sz="1747" dirty="0" err="1">
                <a:solidFill>
                  <a:srgbClr val="261310"/>
                </a:solidFill>
                <a:latin typeface="Questrial"/>
              </a:rPr>
              <a:t>nisl</a:t>
            </a:r>
            <a:r>
              <a:rPr lang="en-US" sz="1747" dirty="0">
                <a:solidFill>
                  <a:srgbClr val="261310"/>
                </a:solidFill>
                <a:latin typeface="Questrial"/>
              </a:rPr>
              <a:t> </a:t>
            </a:r>
            <a:r>
              <a:rPr lang="en-US" sz="1747" dirty="0" err="1">
                <a:solidFill>
                  <a:srgbClr val="261310"/>
                </a:solidFill>
                <a:latin typeface="Questrial"/>
              </a:rPr>
              <a:t>ut</a:t>
            </a:r>
            <a:r>
              <a:rPr lang="en-US" sz="1747" dirty="0">
                <a:solidFill>
                  <a:srgbClr val="261310"/>
                </a:solidFill>
                <a:latin typeface="Questrial"/>
              </a:rPr>
              <a:t> </a:t>
            </a:r>
            <a:r>
              <a:rPr lang="en-US" sz="1747" dirty="0" err="1">
                <a:solidFill>
                  <a:srgbClr val="261310"/>
                </a:solidFill>
                <a:latin typeface="Questrial"/>
              </a:rPr>
              <a:t>rutrum</a:t>
            </a:r>
            <a:r>
              <a:rPr lang="en-US" sz="1747" dirty="0">
                <a:solidFill>
                  <a:srgbClr val="261310"/>
                </a:solidFill>
                <a:latin typeface="Questrial"/>
              </a:rPr>
              <a:t>.</a:t>
            </a:r>
          </a:p>
        </p:txBody>
      </p:sp>
      <p:sp>
        <p:nvSpPr>
          <p:cNvPr id="11" name="Freeform 11"/>
          <p:cNvSpPr/>
          <p:nvPr/>
        </p:nvSpPr>
        <p:spPr>
          <a:xfrm rot="-10800000">
            <a:off x="6759775" y="4624620"/>
            <a:ext cx="4242593" cy="871286"/>
          </a:xfrm>
          <a:custGeom>
            <a:avLst/>
            <a:gdLst/>
            <a:ahLst/>
            <a:cxnLst/>
            <a:rect l="l" t="t" r="r" b="b"/>
            <a:pathLst>
              <a:path w="6363890" h="1306929">
                <a:moveTo>
                  <a:pt x="0" y="0"/>
                </a:moveTo>
                <a:lnTo>
                  <a:pt x="6363890" y="0"/>
                </a:lnTo>
                <a:lnTo>
                  <a:pt x="6363890" y="1306929"/>
                </a:lnTo>
                <a:lnTo>
                  <a:pt x="0" y="1306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a:off x="6759775" y="2528785"/>
            <a:ext cx="1920751" cy="1723501"/>
          </a:xfrm>
          <a:custGeom>
            <a:avLst/>
            <a:gdLst/>
            <a:ahLst/>
            <a:cxnLst/>
            <a:rect l="l" t="t" r="r" b="b"/>
            <a:pathLst>
              <a:path w="2881126" h="2585251">
                <a:moveTo>
                  <a:pt x="0" y="0"/>
                </a:moveTo>
                <a:lnTo>
                  <a:pt x="2881126" y="0"/>
                </a:lnTo>
                <a:lnTo>
                  <a:pt x="2881126" y="2585251"/>
                </a:lnTo>
                <a:lnTo>
                  <a:pt x="0" y="25852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Freeform 13"/>
          <p:cNvSpPr/>
          <p:nvPr/>
        </p:nvSpPr>
        <p:spPr>
          <a:xfrm>
            <a:off x="8883725" y="1536401"/>
            <a:ext cx="2252220" cy="2746337"/>
          </a:xfrm>
          <a:custGeom>
            <a:avLst/>
            <a:gdLst/>
            <a:ahLst/>
            <a:cxnLst/>
            <a:rect l="l" t="t" r="r" b="b"/>
            <a:pathLst>
              <a:path w="3378330" h="4119505">
                <a:moveTo>
                  <a:pt x="0" y="0"/>
                </a:moveTo>
                <a:lnTo>
                  <a:pt x="3378330" y="0"/>
                </a:lnTo>
                <a:lnTo>
                  <a:pt x="3378330" y="4119505"/>
                </a:lnTo>
                <a:lnTo>
                  <a:pt x="0" y="4119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45394"/>
              <a:ext cx="22836362" cy="12364950"/>
              <a:chOff x="0" y="-9525"/>
              <a:chExt cx="4596479" cy="2488804"/>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dirty="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Freeform 9"/>
          <p:cNvSpPr/>
          <p:nvPr/>
        </p:nvSpPr>
        <p:spPr>
          <a:xfrm>
            <a:off x="9403109" y="1888645"/>
            <a:ext cx="1825639" cy="2145564"/>
          </a:xfrm>
          <a:custGeom>
            <a:avLst/>
            <a:gdLst/>
            <a:ahLst/>
            <a:cxnLst/>
            <a:rect l="l" t="t" r="r" b="b"/>
            <a:pathLst>
              <a:path w="2738459" h="3218346">
                <a:moveTo>
                  <a:pt x="0" y="0"/>
                </a:moveTo>
                <a:lnTo>
                  <a:pt x="2738459" y="0"/>
                </a:lnTo>
                <a:lnTo>
                  <a:pt x="2738459" y="3218346"/>
                </a:lnTo>
                <a:lnTo>
                  <a:pt x="0" y="3218346"/>
                </a:lnTo>
                <a:lnTo>
                  <a:pt x="0" y="0"/>
                </a:lnTo>
                <a:close/>
              </a:path>
            </a:pathLst>
          </a:custGeom>
          <a:blipFill>
            <a:blip r:embed="rId2"/>
            <a:stretch>
              <a:fillRect l="-13034" t="-4432" r="-16589" b="-5864"/>
            </a:stretch>
          </a:blipFill>
        </p:spPr>
        <p:txBody>
          <a:bodyPr/>
          <a:lstStyle/>
          <a:p>
            <a:endParaRPr lang="en-US" sz="1200"/>
          </a:p>
        </p:txBody>
      </p:sp>
      <p:sp>
        <p:nvSpPr>
          <p:cNvPr id="10" name="Freeform 10"/>
          <p:cNvSpPr/>
          <p:nvPr/>
        </p:nvSpPr>
        <p:spPr>
          <a:xfrm rot="-3878630">
            <a:off x="2453802" y="980822"/>
            <a:ext cx="1356361" cy="1111750"/>
          </a:xfrm>
          <a:custGeom>
            <a:avLst/>
            <a:gdLst/>
            <a:ahLst/>
            <a:cxnLst/>
            <a:rect l="l" t="t" r="r" b="b"/>
            <a:pathLst>
              <a:path w="2034541" h="1667625">
                <a:moveTo>
                  <a:pt x="0" y="0"/>
                </a:moveTo>
                <a:lnTo>
                  <a:pt x="2034540" y="0"/>
                </a:lnTo>
                <a:lnTo>
                  <a:pt x="2034540"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1" name="Freeform 11"/>
          <p:cNvSpPr/>
          <p:nvPr/>
        </p:nvSpPr>
        <p:spPr>
          <a:xfrm>
            <a:off x="8782621" y="4195902"/>
            <a:ext cx="2828661" cy="1787989"/>
          </a:xfrm>
          <a:custGeom>
            <a:avLst/>
            <a:gdLst/>
            <a:ahLst/>
            <a:cxnLst/>
            <a:rect l="l" t="t" r="r" b="b"/>
            <a:pathLst>
              <a:path w="4242992" h="2681983">
                <a:moveTo>
                  <a:pt x="0" y="0"/>
                </a:moveTo>
                <a:lnTo>
                  <a:pt x="4242991" y="0"/>
                </a:lnTo>
                <a:lnTo>
                  <a:pt x="4242991" y="2681984"/>
                </a:lnTo>
                <a:lnTo>
                  <a:pt x="0" y="2681984"/>
                </a:lnTo>
                <a:lnTo>
                  <a:pt x="0" y="0"/>
                </a:lnTo>
                <a:close/>
              </a:path>
            </a:pathLst>
          </a:custGeom>
          <a:blipFill>
            <a:blip r:embed="rId5"/>
            <a:stretch>
              <a:fillRect l="-7004" t="-21252" r="-5503" b="-23396"/>
            </a:stretch>
          </a:blipFill>
        </p:spPr>
        <p:txBody>
          <a:bodyPr/>
          <a:lstStyle/>
          <a:p>
            <a:endParaRPr lang="en-US" sz="1200"/>
          </a:p>
        </p:txBody>
      </p:sp>
      <p:sp>
        <p:nvSpPr>
          <p:cNvPr id="12" name="TextBox 12"/>
          <p:cNvSpPr txBox="1"/>
          <p:nvPr/>
        </p:nvSpPr>
        <p:spPr>
          <a:xfrm>
            <a:off x="2788893" y="2462346"/>
            <a:ext cx="6614215" cy="2385268"/>
          </a:xfrm>
          <a:prstGeom prst="rect">
            <a:avLst/>
          </a:prstGeom>
        </p:spPr>
        <p:txBody>
          <a:bodyPr lIns="0" tIns="0" rIns="0" bIns="0" rtlCol="0" anchor="t">
            <a:spAutoFit/>
          </a:bodyPr>
          <a:lstStyle/>
          <a:p>
            <a:pPr algn="ctr">
              <a:lnSpc>
                <a:spcPts val="9270"/>
              </a:lnSpc>
            </a:pPr>
            <a:r>
              <a:rPr lang="en-US" sz="7790" dirty="0">
                <a:solidFill>
                  <a:srgbClr val="261310"/>
                </a:solidFill>
                <a:latin typeface="Grand Cru S Heavy"/>
              </a:rPr>
              <a:t>SCIENCE</a:t>
            </a:r>
          </a:p>
          <a:p>
            <a:pPr algn="ctr">
              <a:lnSpc>
                <a:spcPts val="9270"/>
              </a:lnSpc>
            </a:pPr>
            <a:r>
              <a:rPr lang="en-US" sz="7790" dirty="0">
                <a:solidFill>
                  <a:srgbClr val="261310"/>
                </a:solidFill>
                <a:latin typeface="Grand Cru S Heavy"/>
              </a:rPr>
              <a:t>Project</a:t>
            </a:r>
          </a:p>
        </p:txBody>
      </p:sp>
      <p:sp>
        <p:nvSpPr>
          <p:cNvPr id="13" name="Freeform 13"/>
          <p:cNvSpPr/>
          <p:nvPr/>
        </p:nvSpPr>
        <p:spPr>
          <a:xfrm>
            <a:off x="790881" y="1379880"/>
            <a:ext cx="2335236" cy="4544646"/>
          </a:xfrm>
          <a:custGeom>
            <a:avLst/>
            <a:gdLst/>
            <a:ahLst/>
            <a:cxnLst/>
            <a:rect l="l" t="t" r="r" b="b"/>
            <a:pathLst>
              <a:path w="3502854" h="6816969">
                <a:moveTo>
                  <a:pt x="0" y="0"/>
                </a:moveTo>
                <a:lnTo>
                  <a:pt x="3502854" y="0"/>
                </a:lnTo>
                <a:lnTo>
                  <a:pt x="3502854" y="6816970"/>
                </a:lnTo>
                <a:lnTo>
                  <a:pt x="0" y="68169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
        <p:nvSpPr>
          <p:cNvPr id="14" name="Freeform 14"/>
          <p:cNvSpPr/>
          <p:nvPr/>
        </p:nvSpPr>
        <p:spPr>
          <a:xfrm rot="-9536387">
            <a:off x="8604185" y="978922"/>
            <a:ext cx="2266652" cy="1115550"/>
          </a:xfrm>
          <a:custGeom>
            <a:avLst/>
            <a:gdLst/>
            <a:ahLst/>
            <a:cxnLst/>
            <a:rect l="l" t="t" r="r" b="b"/>
            <a:pathLst>
              <a:path w="3399978" h="1673325">
                <a:moveTo>
                  <a:pt x="0" y="0"/>
                </a:moveTo>
                <a:lnTo>
                  <a:pt x="3399978" y="0"/>
                </a:lnTo>
                <a:lnTo>
                  <a:pt x="3399978" y="1673326"/>
                </a:lnTo>
                <a:lnTo>
                  <a:pt x="0" y="16733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TextBox 15"/>
          <p:cNvSpPr txBox="1"/>
          <p:nvPr/>
        </p:nvSpPr>
        <p:spPr>
          <a:xfrm>
            <a:off x="4365815" y="1706753"/>
            <a:ext cx="3675487" cy="571631"/>
          </a:xfrm>
          <a:prstGeom prst="rect">
            <a:avLst/>
          </a:prstGeom>
        </p:spPr>
        <p:txBody>
          <a:bodyPr lIns="0" tIns="0" rIns="0" bIns="0" rtlCol="0" anchor="t">
            <a:spAutoFit/>
          </a:bodyPr>
          <a:lstStyle/>
          <a:p>
            <a:pPr algn="ctr">
              <a:lnSpc>
                <a:spcPts val="2295"/>
              </a:lnSpc>
            </a:pPr>
            <a:r>
              <a:rPr lang="en-US" sz="1639">
                <a:solidFill>
                  <a:srgbClr val="261310"/>
                </a:solidFill>
                <a:latin typeface="Glacial Indifference Bold"/>
              </a:rPr>
              <a:t>Green Chemistry:</a:t>
            </a:r>
          </a:p>
          <a:p>
            <a:pPr algn="ctr">
              <a:lnSpc>
                <a:spcPts val="2295"/>
              </a:lnSpc>
              <a:spcBef>
                <a:spcPct val="0"/>
              </a:spcBef>
            </a:pPr>
            <a:r>
              <a:rPr lang="en-US" sz="1639">
                <a:solidFill>
                  <a:srgbClr val="261310"/>
                </a:solidFill>
                <a:latin typeface="Glacial Indifference Bold"/>
              </a:rPr>
              <a:t>The future of sustainable science</a:t>
            </a:r>
          </a:p>
        </p:txBody>
      </p:sp>
      <p:sp>
        <p:nvSpPr>
          <p:cNvPr id="16" name="TextBox 16"/>
          <p:cNvSpPr txBox="1"/>
          <p:nvPr/>
        </p:nvSpPr>
        <p:spPr>
          <a:xfrm>
            <a:off x="4365815" y="4988110"/>
            <a:ext cx="3675487" cy="276679"/>
          </a:xfrm>
          <a:prstGeom prst="rect">
            <a:avLst/>
          </a:prstGeom>
        </p:spPr>
        <p:txBody>
          <a:bodyPr lIns="0" tIns="0" rIns="0" bIns="0" rtlCol="0" anchor="t">
            <a:spAutoFit/>
          </a:bodyPr>
          <a:lstStyle/>
          <a:p>
            <a:pPr algn="ctr">
              <a:lnSpc>
                <a:spcPts val="2295"/>
              </a:lnSpc>
              <a:spcBef>
                <a:spcPct val="0"/>
              </a:spcBef>
            </a:pPr>
            <a:r>
              <a:rPr lang="en-US" sz="1639">
                <a:solidFill>
                  <a:srgbClr val="FFFCF3"/>
                </a:solidFill>
                <a:latin typeface="Glacial Indifference Bold"/>
              </a:rPr>
              <a:t>Presented by Olivia Wilson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96283" y="1542751"/>
            <a:ext cx="5142244" cy="1897955"/>
          </a:xfrm>
          <a:prstGeom prst="rect">
            <a:avLst/>
          </a:prstGeom>
        </p:spPr>
        <p:txBody>
          <a:bodyPr lIns="0" tIns="0" rIns="0" bIns="0" rtlCol="0" anchor="t">
            <a:spAutoFit/>
          </a:bodyPr>
          <a:lstStyle/>
          <a:p>
            <a:pPr>
              <a:lnSpc>
                <a:spcPts val="7420"/>
              </a:lnSpc>
            </a:pPr>
            <a:r>
              <a:rPr lang="en-US" sz="6236" dirty="0">
                <a:solidFill>
                  <a:srgbClr val="261310"/>
                </a:solidFill>
                <a:latin typeface="Grand Cru S Medium"/>
              </a:rPr>
              <a:t>Project</a:t>
            </a:r>
          </a:p>
          <a:p>
            <a:pPr>
              <a:lnSpc>
                <a:spcPts val="7420"/>
              </a:lnSpc>
            </a:pPr>
            <a:r>
              <a:rPr lang="en-US" sz="6236" dirty="0">
                <a:solidFill>
                  <a:srgbClr val="261310"/>
                </a:solidFill>
                <a:latin typeface="Grand Cru S Medium"/>
              </a:rPr>
              <a:t>Overview</a:t>
            </a:r>
          </a:p>
        </p:txBody>
      </p:sp>
      <p:sp>
        <p:nvSpPr>
          <p:cNvPr id="10" name="TextBox 10"/>
          <p:cNvSpPr txBox="1"/>
          <p:nvPr/>
        </p:nvSpPr>
        <p:spPr>
          <a:xfrm>
            <a:off x="1396284" y="3571888"/>
            <a:ext cx="4699717" cy="1824538"/>
          </a:xfrm>
          <a:prstGeom prst="rect">
            <a:avLst/>
          </a:prstGeom>
        </p:spPr>
        <p:txBody>
          <a:bodyPr lIns="0" tIns="0" rIns="0" bIns="0" rtlCol="0" anchor="t">
            <a:spAutoFit/>
          </a:bodyPr>
          <a:lstStyle/>
          <a:p>
            <a:pPr>
              <a:lnSpc>
                <a:spcPts val="2447"/>
              </a:lnSpc>
            </a:pPr>
            <a:r>
              <a:rPr lang="en-US" sz="1747" dirty="0">
                <a:solidFill>
                  <a:srgbClr val="261310"/>
                </a:solidFill>
                <a:latin typeface="Questrial"/>
              </a:rPr>
              <a:t>Lorem ipsum dolor sit </a:t>
            </a:r>
            <a:r>
              <a:rPr lang="en-US" sz="1747" dirty="0" err="1">
                <a:solidFill>
                  <a:srgbClr val="261310"/>
                </a:solidFill>
                <a:latin typeface="Questrial"/>
              </a:rPr>
              <a:t>amet</a:t>
            </a:r>
            <a:r>
              <a:rPr lang="en-US" sz="1747" dirty="0">
                <a:solidFill>
                  <a:srgbClr val="261310"/>
                </a:solidFill>
                <a:latin typeface="Questrial"/>
              </a:rPr>
              <a:t>, </a:t>
            </a:r>
            <a:r>
              <a:rPr lang="en-US" sz="1747" dirty="0" err="1">
                <a:solidFill>
                  <a:srgbClr val="261310"/>
                </a:solidFill>
                <a:latin typeface="Questrial"/>
              </a:rPr>
              <a:t>consectetur</a:t>
            </a:r>
            <a:r>
              <a:rPr lang="en-US" sz="1747" dirty="0">
                <a:solidFill>
                  <a:srgbClr val="261310"/>
                </a:solidFill>
                <a:latin typeface="Questrial"/>
              </a:rPr>
              <a:t> </a:t>
            </a:r>
            <a:r>
              <a:rPr lang="en-US" sz="1747" dirty="0" err="1">
                <a:solidFill>
                  <a:srgbClr val="261310"/>
                </a:solidFill>
                <a:latin typeface="Questrial"/>
              </a:rPr>
              <a:t>adipiscing</a:t>
            </a:r>
            <a:r>
              <a:rPr lang="en-US" sz="1747" dirty="0">
                <a:solidFill>
                  <a:srgbClr val="261310"/>
                </a:solidFill>
                <a:latin typeface="Questrial"/>
              </a:rPr>
              <a:t> </a:t>
            </a:r>
            <a:r>
              <a:rPr lang="en-US" sz="1747" dirty="0" err="1">
                <a:solidFill>
                  <a:srgbClr val="261310"/>
                </a:solidFill>
                <a:latin typeface="Questrial"/>
              </a:rPr>
              <a:t>elit</a:t>
            </a:r>
            <a:r>
              <a:rPr lang="en-US" sz="1747" dirty="0">
                <a:solidFill>
                  <a:srgbClr val="261310"/>
                </a:solidFill>
                <a:latin typeface="Questrial"/>
              </a:rPr>
              <a:t>. Ut a </a:t>
            </a:r>
            <a:r>
              <a:rPr lang="en-US" sz="1747" dirty="0" err="1">
                <a:solidFill>
                  <a:srgbClr val="261310"/>
                </a:solidFill>
                <a:latin typeface="Questrial"/>
              </a:rPr>
              <a:t>enim</a:t>
            </a:r>
            <a:r>
              <a:rPr lang="en-US" sz="1747" dirty="0">
                <a:solidFill>
                  <a:srgbClr val="261310"/>
                </a:solidFill>
                <a:latin typeface="Questrial"/>
              </a:rPr>
              <a:t> </a:t>
            </a:r>
            <a:r>
              <a:rPr lang="en-US" sz="1747" dirty="0" err="1">
                <a:solidFill>
                  <a:srgbClr val="261310"/>
                </a:solidFill>
                <a:latin typeface="Questrial"/>
              </a:rPr>
              <a:t>nec</a:t>
            </a:r>
            <a:r>
              <a:rPr lang="en-US" sz="1747" dirty="0">
                <a:solidFill>
                  <a:srgbClr val="261310"/>
                </a:solidFill>
                <a:latin typeface="Questrial"/>
              </a:rPr>
              <a:t> </a:t>
            </a:r>
            <a:r>
              <a:rPr lang="en-US" sz="1747" dirty="0" err="1">
                <a:solidFill>
                  <a:srgbClr val="261310"/>
                </a:solidFill>
                <a:latin typeface="Questrial"/>
              </a:rPr>
              <a:t>nisl</a:t>
            </a:r>
            <a:r>
              <a:rPr lang="en-US" sz="1747" dirty="0">
                <a:solidFill>
                  <a:srgbClr val="261310"/>
                </a:solidFill>
                <a:latin typeface="Questrial"/>
              </a:rPr>
              <a:t> </a:t>
            </a:r>
            <a:r>
              <a:rPr lang="en-US" sz="1747" dirty="0" err="1">
                <a:solidFill>
                  <a:srgbClr val="261310"/>
                </a:solidFill>
                <a:latin typeface="Questrial"/>
              </a:rPr>
              <a:t>ullamcorper</a:t>
            </a:r>
            <a:r>
              <a:rPr lang="en-US" sz="1747" dirty="0">
                <a:solidFill>
                  <a:srgbClr val="261310"/>
                </a:solidFill>
                <a:latin typeface="Questrial"/>
              </a:rPr>
              <a:t> </a:t>
            </a:r>
            <a:r>
              <a:rPr lang="en-US" sz="1747" dirty="0" err="1">
                <a:solidFill>
                  <a:srgbClr val="261310"/>
                </a:solidFill>
                <a:latin typeface="Questrial"/>
              </a:rPr>
              <a:t>eleifend</a:t>
            </a:r>
            <a:r>
              <a:rPr lang="en-US" sz="1747" dirty="0">
                <a:solidFill>
                  <a:srgbClr val="261310"/>
                </a:solidFill>
                <a:latin typeface="Questrial"/>
              </a:rPr>
              <a:t>. </a:t>
            </a:r>
            <a:r>
              <a:rPr lang="en-US" sz="1747" dirty="0" err="1">
                <a:solidFill>
                  <a:srgbClr val="261310"/>
                </a:solidFill>
                <a:latin typeface="Questrial"/>
              </a:rPr>
              <a:t>Praesent</a:t>
            </a:r>
            <a:r>
              <a:rPr lang="en-US" sz="1747" dirty="0">
                <a:solidFill>
                  <a:srgbClr val="261310"/>
                </a:solidFill>
                <a:latin typeface="Questrial"/>
              </a:rPr>
              <a:t> </a:t>
            </a:r>
            <a:r>
              <a:rPr lang="en-US" sz="1747" dirty="0" err="1">
                <a:solidFill>
                  <a:srgbClr val="261310"/>
                </a:solidFill>
                <a:latin typeface="Questrial"/>
              </a:rPr>
              <a:t>risus</a:t>
            </a:r>
            <a:r>
              <a:rPr lang="en-US" sz="1747" dirty="0">
                <a:solidFill>
                  <a:srgbClr val="261310"/>
                </a:solidFill>
                <a:latin typeface="Questrial"/>
              </a:rPr>
              <a:t> </a:t>
            </a:r>
            <a:r>
              <a:rPr lang="en-US" sz="1747" dirty="0" err="1">
                <a:solidFill>
                  <a:srgbClr val="261310"/>
                </a:solidFill>
                <a:latin typeface="Questrial"/>
              </a:rPr>
              <a:t>leo</a:t>
            </a:r>
            <a:r>
              <a:rPr lang="en-US" sz="1747" dirty="0">
                <a:solidFill>
                  <a:srgbClr val="261310"/>
                </a:solidFill>
                <a:latin typeface="Questrial"/>
              </a:rPr>
              <a:t>, </a:t>
            </a:r>
            <a:r>
              <a:rPr lang="en-US" sz="1747" dirty="0" err="1">
                <a:solidFill>
                  <a:srgbClr val="261310"/>
                </a:solidFill>
                <a:latin typeface="Questrial"/>
              </a:rPr>
              <a:t>fringilla</a:t>
            </a:r>
            <a:r>
              <a:rPr lang="en-US" sz="1747" dirty="0">
                <a:solidFill>
                  <a:srgbClr val="261310"/>
                </a:solidFill>
                <a:latin typeface="Questrial"/>
              </a:rPr>
              <a:t> et </a:t>
            </a:r>
            <a:r>
              <a:rPr lang="en-US" sz="1747" dirty="0" err="1">
                <a:solidFill>
                  <a:srgbClr val="261310"/>
                </a:solidFill>
                <a:latin typeface="Questrial"/>
              </a:rPr>
              <a:t>nulla</a:t>
            </a:r>
            <a:r>
              <a:rPr lang="en-US" sz="1747" dirty="0">
                <a:solidFill>
                  <a:srgbClr val="261310"/>
                </a:solidFill>
                <a:latin typeface="Questrial"/>
              </a:rPr>
              <a:t> at, </a:t>
            </a:r>
            <a:r>
              <a:rPr lang="en-US" sz="1747" dirty="0" err="1">
                <a:solidFill>
                  <a:srgbClr val="261310"/>
                </a:solidFill>
                <a:latin typeface="Questrial"/>
              </a:rPr>
              <a:t>egestas</a:t>
            </a:r>
            <a:r>
              <a:rPr lang="en-US" sz="1747" dirty="0">
                <a:solidFill>
                  <a:srgbClr val="261310"/>
                </a:solidFill>
                <a:latin typeface="Questrial"/>
              </a:rPr>
              <a:t> </a:t>
            </a:r>
            <a:r>
              <a:rPr lang="en-US" sz="1747" dirty="0" err="1">
                <a:solidFill>
                  <a:srgbClr val="261310"/>
                </a:solidFill>
                <a:latin typeface="Questrial"/>
              </a:rPr>
              <a:t>euismod</a:t>
            </a:r>
            <a:r>
              <a:rPr lang="en-US" sz="1747" dirty="0">
                <a:solidFill>
                  <a:srgbClr val="261310"/>
                </a:solidFill>
                <a:latin typeface="Questrial"/>
              </a:rPr>
              <a:t> </a:t>
            </a:r>
            <a:r>
              <a:rPr lang="en-US" sz="1747" dirty="0" err="1">
                <a:solidFill>
                  <a:srgbClr val="261310"/>
                </a:solidFill>
                <a:latin typeface="Questrial"/>
              </a:rPr>
              <a:t>orci</a:t>
            </a:r>
            <a:r>
              <a:rPr lang="en-US" sz="1747" dirty="0">
                <a:solidFill>
                  <a:srgbClr val="261310"/>
                </a:solidFill>
                <a:latin typeface="Questrial"/>
              </a:rPr>
              <a:t>. </a:t>
            </a:r>
            <a:r>
              <a:rPr lang="en-US" sz="1747" dirty="0" err="1">
                <a:solidFill>
                  <a:srgbClr val="261310"/>
                </a:solidFill>
                <a:latin typeface="Questrial"/>
              </a:rPr>
              <a:t>Suspendisse</a:t>
            </a:r>
            <a:r>
              <a:rPr lang="en-US" sz="1747" dirty="0">
                <a:solidFill>
                  <a:srgbClr val="261310"/>
                </a:solidFill>
                <a:latin typeface="Questrial"/>
              </a:rPr>
              <a:t> </a:t>
            </a:r>
            <a:r>
              <a:rPr lang="en-US" sz="1747" dirty="0" err="1">
                <a:solidFill>
                  <a:srgbClr val="261310"/>
                </a:solidFill>
                <a:latin typeface="Questrial"/>
              </a:rPr>
              <a:t>porttitor</a:t>
            </a:r>
            <a:r>
              <a:rPr lang="en-US" sz="1747" dirty="0">
                <a:solidFill>
                  <a:srgbClr val="261310"/>
                </a:solidFill>
                <a:latin typeface="Questrial"/>
              </a:rPr>
              <a:t> diam </a:t>
            </a:r>
            <a:r>
              <a:rPr lang="en-US" sz="1747" dirty="0" err="1">
                <a:solidFill>
                  <a:srgbClr val="261310"/>
                </a:solidFill>
                <a:latin typeface="Questrial"/>
              </a:rPr>
              <a:t>eu</a:t>
            </a:r>
            <a:r>
              <a:rPr lang="en-US" sz="1747" dirty="0">
                <a:solidFill>
                  <a:srgbClr val="261310"/>
                </a:solidFill>
                <a:latin typeface="Questrial"/>
              </a:rPr>
              <a:t> </a:t>
            </a:r>
            <a:r>
              <a:rPr lang="en-US" sz="1747" dirty="0" err="1">
                <a:solidFill>
                  <a:srgbClr val="261310"/>
                </a:solidFill>
                <a:latin typeface="Questrial"/>
              </a:rPr>
              <a:t>condimentum</a:t>
            </a:r>
            <a:r>
              <a:rPr lang="en-US" sz="1747" dirty="0">
                <a:solidFill>
                  <a:srgbClr val="261310"/>
                </a:solidFill>
                <a:latin typeface="Questrial"/>
              </a:rPr>
              <a:t> </a:t>
            </a:r>
            <a:r>
              <a:rPr lang="en-US" sz="1747" dirty="0" err="1">
                <a:solidFill>
                  <a:srgbClr val="261310"/>
                </a:solidFill>
                <a:latin typeface="Questrial"/>
              </a:rPr>
              <a:t>aliquam</a:t>
            </a:r>
            <a:r>
              <a:rPr lang="en-US" sz="1747" dirty="0">
                <a:solidFill>
                  <a:srgbClr val="261310"/>
                </a:solidFill>
                <a:latin typeface="Questrial"/>
              </a:rPr>
              <a:t>. </a:t>
            </a:r>
            <a:r>
              <a:rPr lang="en-US" sz="1747" dirty="0" err="1">
                <a:solidFill>
                  <a:srgbClr val="261310"/>
                </a:solidFill>
                <a:latin typeface="Questrial"/>
              </a:rPr>
              <a:t>Fusce</a:t>
            </a:r>
            <a:r>
              <a:rPr lang="en-US" sz="1747" dirty="0">
                <a:solidFill>
                  <a:srgbClr val="261310"/>
                </a:solidFill>
                <a:latin typeface="Questrial"/>
              </a:rPr>
              <a:t> </a:t>
            </a:r>
            <a:r>
              <a:rPr lang="en-US" sz="1747" dirty="0" err="1">
                <a:solidFill>
                  <a:srgbClr val="261310"/>
                </a:solidFill>
                <a:latin typeface="Questrial"/>
              </a:rPr>
              <a:t>interdum</a:t>
            </a:r>
            <a:r>
              <a:rPr lang="en-US" sz="1747" dirty="0">
                <a:solidFill>
                  <a:srgbClr val="261310"/>
                </a:solidFill>
                <a:latin typeface="Questrial"/>
              </a:rPr>
              <a:t> cursus </a:t>
            </a:r>
            <a:r>
              <a:rPr lang="en-US" sz="1747" dirty="0" err="1">
                <a:solidFill>
                  <a:srgbClr val="261310"/>
                </a:solidFill>
                <a:latin typeface="Questrial"/>
              </a:rPr>
              <a:t>nisl</a:t>
            </a:r>
            <a:r>
              <a:rPr lang="en-US" sz="1747" dirty="0">
                <a:solidFill>
                  <a:srgbClr val="261310"/>
                </a:solidFill>
                <a:latin typeface="Questrial"/>
              </a:rPr>
              <a:t> </a:t>
            </a:r>
            <a:r>
              <a:rPr lang="en-US" sz="1747" dirty="0" err="1">
                <a:solidFill>
                  <a:srgbClr val="261310"/>
                </a:solidFill>
                <a:latin typeface="Questrial"/>
              </a:rPr>
              <a:t>ut</a:t>
            </a:r>
            <a:r>
              <a:rPr lang="en-US" sz="1747" dirty="0">
                <a:solidFill>
                  <a:srgbClr val="261310"/>
                </a:solidFill>
                <a:latin typeface="Questrial"/>
              </a:rPr>
              <a:t> </a:t>
            </a:r>
            <a:r>
              <a:rPr lang="en-US" sz="1747" dirty="0" err="1">
                <a:solidFill>
                  <a:srgbClr val="261310"/>
                </a:solidFill>
                <a:latin typeface="Questrial"/>
              </a:rPr>
              <a:t>rutrum</a:t>
            </a:r>
            <a:r>
              <a:rPr lang="en-US" sz="1747" dirty="0">
                <a:solidFill>
                  <a:srgbClr val="261310"/>
                </a:solidFill>
                <a:latin typeface="Questrial"/>
              </a:rPr>
              <a:t>.</a:t>
            </a:r>
          </a:p>
        </p:txBody>
      </p:sp>
      <p:sp>
        <p:nvSpPr>
          <p:cNvPr id="11" name="Freeform 11"/>
          <p:cNvSpPr/>
          <p:nvPr/>
        </p:nvSpPr>
        <p:spPr>
          <a:xfrm rot="-10800000">
            <a:off x="6759775" y="4624620"/>
            <a:ext cx="4242593" cy="871286"/>
          </a:xfrm>
          <a:custGeom>
            <a:avLst/>
            <a:gdLst/>
            <a:ahLst/>
            <a:cxnLst/>
            <a:rect l="l" t="t" r="r" b="b"/>
            <a:pathLst>
              <a:path w="6363890" h="1306929">
                <a:moveTo>
                  <a:pt x="0" y="0"/>
                </a:moveTo>
                <a:lnTo>
                  <a:pt x="6363890" y="0"/>
                </a:lnTo>
                <a:lnTo>
                  <a:pt x="6363890" y="1306929"/>
                </a:lnTo>
                <a:lnTo>
                  <a:pt x="0" y="1306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a:off x="6759775" y="2528785"/>
            <a:ext cx="1920751" cy="1723501"/>
          </a:xfrm>
          <a:custGeom>
            <a:avLst/>
            <a:gdLst/>
            <a:ahLst/>
            <a:cxnLst/>
            <a:rect l="l" t="t" r="r" b="b"/>
            <a:pathLst>
              <a:path w="2881126" h="2585251">
                <a:moveTo>
                  <a:pt x="0" y="0"/>
                </a:moveTo>
                <a:lnTo>
                  <a:pt x="2881126" y="0"/>
                </a:lnTo>
                <a:lnTo>
                  <a:pt x="2881126" y="2585251"/>
                </a:lnTo>
                <a:lnTo>
                  <a:pt x="0" y="25852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Freeform 13"/>
          <p:cNvSpPr/>
          <p:nvPr/>
        </p:nvSpPr>
        <p:spPr>
          <a:xfrm>
            <a:off x="8883725" y="1536401"/>
            <a:ext cx="2252220" cy="2746337"/>
          </a:xfrm>
          <a:custGeom>
            <a:avLst/>
            <a:gdLst/>
            <a:ahLst/>
            <a:cxnLst/>
            <a:rect l="l" t="t" r="r" b="b"/>
            <a:pathLst>
              <a:path w="3378330" h="4119505">
                <a:moveTo>
                  <a:pt x="0" y="0"/>
                </a:moveTo>
                <a:lnTo>
                  <a:pt x="3378330" y="0"/>
                </a:lnTo>
                <a:lnTo>
                  <a:pt x="3378330" y="4119505"/>
                </a:lnTo>
                <a:lnTo>
                  <a:pt x="0" y="4119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2540759" y="1571398"/>
            <a:ext cx="7232670" cy="1692771"/>
          </a:xfrm>
          <a:prstGeom prst="rect">
            <a:avLst/>
          </a:prstGeom>
        </p:spPr>
        <p:txBody>
          <a:bodyPr lIns="0" tIns="0" rIns="0" bIns="0" rtlCol="0" anchor="t">
            <a:spAutoFit/>
          </a:bodyPr>
          <a:lstStyle/>
          <a:p>
            <a:pPr algn="ctr">
              <a:lnSpc>
                <a:spcPts val="6622"/>
              </a:lnSpc>
            </a:pPr>
            <a:r>
              <a:rPr lang="en-US" sz="5564">
                <a:solidFill>
                  <a:srgbClr val="261310"/>
                </a:solidFill>
                <a:latin typeface="Grand Cru S Bold"/>
              </a:rPr>
              <a:t>What is green</a:t>
            </a:r>
          </a:p>
          <a:p>
            <a:pPr algn="ctr">
              <a:lnSpc>
                <a:spcPts val="6622"/>
              </a:lnSpc>
            </a:pPr>
            <a:r>
              <a:rPr lang="en-US" sz="5564">
                <a:solidFill>
                  <a:srgbClr val="261310"/>
                </a:solidFill>
                <a:latin typeface="Grand Cru S Bold"/>
              </a:rPr>
              <a:t>chemistry?</a:t>
            </a:r>
          </a:p>
        </p:txBody>
      </p:sp>
      <p:sp>
        <p:nvSpPr>
          <p:cNvPr id="10" name="TextBox 10"/>
          <p:cNvSpPr txBox="1"/>
          <p:nvPr/>
        </p:nvSpPr>
        <p:spPr>
          <a:xfrm>
            <a:off x="2870224" y="3466056"/>
            <a:ext cx="6451552" cy="2077556"/>
          </a:xfrm>
          <a:prstGeom prst="rect">
            <a:avLst/>
          </a:prstGeom>
        </p:spPr>
        <p:txBody>
          <a:bodyPr lIns="0" tIns="0" rIns="0" bIns="0" rtlCol="0" anchor="t">
            <a:spAutoFit/>
          </a:bodyPr>
          <a:lstStyle/>
          <a:p>
            <a:pPr algn="ctr">
              <a:lnSpc>
                <a:spcPts val="3329"/>
              </a:lnSpc>
            </a:pPr>
            <a:r>
              <a:rPr lang="en-US" sz="2147">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a:t>
            </a:r>
          </a:p>
        </p:txBody>
      </p:sp>
      <p:sp>
        <p:nvSpPr>
          <p:cNvPr id="11" name="Freeform 11"/>
          <p:cNvSpPr/>
          <p:nvPr/>
        </p:nvSpPr>
        <p:spPr>
          <a:xfrm rot="5400000">
            <a:off x="8134688" y="2915250"/>
            <a:ext cx="5003257" cy="1027501"/>
          </a:xfrm>
          <a:custGeom>
            <a:avLst/>
            <a:gdLst/>
            <a:ahLst/>
            <a:cxnLst/>
            <a:rect l="l" t="t" r="r" b="b"/>
            <a:pathLst>
              <a:path w="7504886" h="1541251">
                <a:moveTo>
                  <a:pt x="0" y="0"/>
                </a:moveTo>
                <a:lnTo>
                  <a:pt x="7504886" y="0"/>
                </a:lnTo>
                <a:lnTo>
                  <a:pt x="7504886" y="1541252"/>
                </a:lnTo>
                <a:lnTo>
                  <a:pt x="0" y="15412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rot="5400000">
            <a:off x="-1055103" y="2906882"/>
            <a:ext cx="5072442" cy="1041709"/>
          </a:xfrm>
          <a:custGeom>
            <a:avLst/>
            <a:gdLst/>
            <a:ahLst/>
            <a:cxnLst/>
            <a:rect l="l" t="t" r="r" b="b"/>
            <a:pathLst>
              <a:path w="7608663" h="1562563">
                <a:moveTo>
                  <a:pt x="0" y="0"/>
                </a:moveTo>
                <a:lnTo>
                  <a:pt x="7608663" y="0"/>
                </a:lnTo>
                <a:lnTo>
                  <a:pt x="7608663" y="1562564"/>
                </a:lnTo>
                <a:lnTo>
                  <a:pt x="0" y="1562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6274101" y="1789459"/>
            <a:ext cx="4487847" cy="1667123"/>
          </a:xfrm>
          <a:prstGeom prst="rect">
            <a:avLst/>
          </a:prstGeom>
        </p:spPr>
        <p:txBody>
          <a:bodyPr lIns="0" tIns="0" rIns="0" bIns="0" rtlCol="0" anchor="t">
            <a:spAutoFit/>
          </a:bodyPr>
          <a:lstStyle/>
          <a:p>
            <a:pPr>
              <a:lnSpc>
                <a:spcPts val="6493"/>
              </a:lnSpc>
            </a:pPr>
            <a:r>
              <a:rPr lang="en-US" sz="5550">
                <a:solidFill>
                  <a:srgbClr val="261310"/>
                </a:solidFill>
                <a:latin typeface="Grand Cru S Bold"/>
              </a:rPr>
              <a:t>The</a:t>
            </a:r>
          </a:p>
          <a:p>
            <a:pPr>
              <a:lnSpc>
                <a:spcPts val="6493"/>
              </a:lnSpc>
            </a:pPr>
            <a:r>
              <a:rPr lang="en-US" sz="5550">
                <a:solidFill>
                  <a:srgbClr val="261310"/>
                </a:solidFill>
                <a:latin typeface="Grand Cru S Bold"/>
              </a:rPr>
              <a:t>research</a:t>
            </a:r>
          </a:p>
        </p:txBody>
      </p:sp>
      <p:sp>
        <p:nvSpPr>
          <p:cNvPr id="10" name="Freeform 10"/>
          <p:cNvSpPr/>
          <p:nvPr/>
        </p:nvSpPr>
        <p:spPr>
          <a:xfrm>
            <a:off x="906362" y="735237"/>
            <a:ext cx="4880693" cy="5436963"/>
          </a:xfrm>
          <a:custGeom>
            <a:avLst/>
            <a:gdLst/>
            <a:ahLst/>
            <a:cxnLst/>
            <a:rect l="l" t="t" r="r" b="b"/>
            <a:pathLst>
              <a:path w="7321039" h="8155445">
                <a:moveTo>
                  <a:pt x="0" y="0"/>
                </a:moveTo>
                <a:lnTo>
                  <a:pt x="7321039" y="0"/>
                </a:lnTo>
                <a:lnTo>
                  <a:pt x="7321039" y="8155445"/>
                </a:lnTo>
                <a:lnTo>
                  <a:pt x="0" y="8155445"/>
                </a:lnTo>
                <a:lnTo>
                  <a:pt x="0" y="0"/>
                </a:lnTo>
                <a:close/>
              </a:path>
            </a:pathLst>
          </a:custGeom>
          <a:blipFill>
            <a:blip r:embed="rId2"/>
            <a:stretch>
              <a:fillRect l="-12085" t="-41941" r="-11048" b="-23862"/>
            </a:stretch>
          </a:blipFill>
        </p:spPr>
        <p:txBody>
          <a:bodyPr/>
          <a:lstStyle/>
          <a:p>
            <a:endParaRPr lang="en-US" sz="1200"/>
          </a:p>
        </p:txBody>
      </p:sp>
      <p:grpSp>
        <p:nvGrpSpPr>
          <p:cNvPr id="11" name="Group 11"/>
          <p:cNvGrpSpPr/>
          <p:nvPr/>
        </p:nvGrpSpPr>
        <p:grpSpPr>
          <a:xfrm>
            <a:off x="6261401" y="3819662"/>
            <a:ext cx="685560" cy="685560"/>
            <a:chOff x="0" y="0"/>
            <a:chExt cx="1371120" cy="1371120"/>
          </a:xfrm>
        </p:grpSpPr>
        <p:grpSp>
          <p:nvGrpSpPr>
            <p:cNvPr id="12" name="Group 12"/>
            <p:cNvGrpSpPr/>
            <p:nvPr/>
          </p:nvGrpSpPr>
          <p:grpSpPr>
            <a:xfrm>
              <a:off x="0" y="0"/>
              <a:ext cx="1371120" cy="1371120"/>
              <a:chOff x="0" y="0"/>
              <a:chExt cx="812800" cy="812800"/>
            </a:xfrm>
          </p:grpSpPr>
          <p:sp>
            <p:nvSpPr>
              <p:cNvPr id="13" name="Freeform 13"/>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4" name="TextBox 14"/>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5" name="TextBox 15"/>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6" name="Group 16"/>
          <p:cNvGrpSpPr/>
          <p:nvPr/>
        </p:nvGrpSpPr>
        <p:grpSpPr>
          <a:xfrm>
            <a:off x="6261401" y="4946077"/>
            <a:ext cx="685560" cy="685560"/>
            <a:chOff x="0" y="0"/>
            <a:chExt cx="1371120" cy="1371120"/>
          </a:xfrm>
        </p:grpSpPr>
        <p:grpSp>
          <p:nvGrpSpPr>
            <p:cNvPr id="17" name="Group 17"/>
            <p:cNvGrpSpPr/>
            <p:nvPr/>
          </p:nvGrpSpPr>
          <p:grpSpPr>
            <a:xfrm>
              <a:off x="0" y="0"/>
              <a:ext cx="1371120" cy="1371120"/>
              <a:chOff x="0" y="0"/>
              <a:chExt cx="812800" cy="812800"/>
            </a:xfrm>
          </p:grpSpPr>
          <p:sp>
            <p:nvSpPr>
              <p:cNvPr id="18" name="Freeform 18"/>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9" name="TextBox 19"/>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0" name="TextBox 20"/>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1" name="TextBox 21"/>
          <p:cNvSpPr txBox="1"/>
          <p:nvPr/>
        </p:nvSpPr>
        <p:spPr>
          <a:xfrm>
            <a:off x="7142111" y="3775212"/>
            <a:ext cx="4026399" cy="788677"/>
          </a:xfrm>
          <a:prstGeom prst="rect">
            <a:avLst/>
          </a:prstGeom>
        </p:spPr>
        <p:txBody>
          <a:bodyPr lIns="0" tIns="0" rIns="0" bIns="0" rtlCol="0" anchor="t">
            <a:spAutoFit/>
          </a:bodyPr>
          <a:lstStyle/>
          <a:p>
            <a:pPr>
              <a:lnSpc>
                <a:spcPts val="2147"/>
              </a:lnSpc>
            </a:pPr>
            <a:r>
              <a:rPr lang="en-US" sz="1533">
                <a:solidFill>
                  <a:srgbClr val="261310"/>
                </a:solidFill>
                <a:latin typeface="Questrial"/>
              </a:rPr>
              <a:t>Lorem ipsum dolor sit amet, consectetur adipiscing elit. Ut a enim nec nisl ullamcorper eleifend. </a:t>
            </a:r>
          </a:p>
        </p:txBody>
      </p:sp>
      <p:sp>
        <p:nvSpPr>
          <p:cNvPr id="22" name="TextBox 22"/>
          <p:cNvSpPr txBox="1"/>
          <p:nvPr/>
        </p:nvSpPr>
        <p:spPr>
          <a:xfrm>
            <a:off x="7142111" y="4876228"/>
            <a:ext cx="4026399" cy="788677"/>
          </a:xfrm>
          <a:prstGeom prst="rect">
            <a:avLst/>
          </a:prstGeom>
        </p:spPr>
        <p:txBody>
          <a:bodyPr lIns="0" tIns="0" rIns="0" bIns="0" rtlCol="0" anchor="t">
            <a:spAutoFit/>
          </a:bodyPr>
          <a:lstStyle/>
          <a:p>
            <a:pPr>
              <a:lnSpc>
                <a:spcPts val="2147"/>
              </a:lnSpc>
            </a:pPr>
            <a:r>
              <a:rPr lang="en-US" sz="1533">
                <a:solidFill>
                  <a:srgbClr val="261310"/>
                </a:solidFill>
                <a:latin typeface="Questrial"/>
              </a:rPr>
              <a:t>Lorem ipsum dolor sit amet, consectetur adipiscing elit. Ut a enim nec nisl ullamcorper eleifend. </a:t>
            </a:r>
          </a:p>
        </p:txBody>
      </p:sp>
      <p:sp>
        <p:nvSpPr>
          <p:cNvPr id="23" name="Freeform 23"/>
          <p:cNvSpPr/>
          <p:nvPr/>
        </p:nvSpPr>
        <p:spPr>
          <a:xfrm rot="1844947">
            <a:off x="10255543" y="1234455"/>
            <a:ext cx="1323247" cy="1084609"/>
          </a:xfrm>
          <a:custGeom>
            <a:avLst/>
            <a:gdLst/>
            <a:ahLst/>
            <a:cxnLst/>
            <a:rect l="l" t="t" r="r" b="b"/>
            <a:pathLst>
              <a:path w="1984871" h="1626913">
                <a:moveTo>
                  <a:pt x="0" y="0"/>
                </a:moveTo>
                <a:lnTo>
                  <a:pt x="1984871" y="0"/>
                </a:lnTo>
                <a:lnTo>
                  <a:pt x="1984871" y="1626912"/>
                </a:lnTo>
                <a:lnTo>
                  <a:pt x="0" y="16269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24" name="Freeform 24"/>
          <p:cNvSpPr/>
          <p:nvPr/>
        </p:nvSpPr>
        <p:spPr>
          <a:xfrm rot="-5693596">
            <a:off x="9307626" y="884428"/>
            <a:ext cx="1209909" cy="991710"/>
          </a:xfrm>
          <a:custGeom>
            <a:avLst/>
            <a:gdLst/>
            <a:ahLst/>
            <a:cxnLst/>
            <a:rect l="l" t="t" r="r" b="b"/>
            <a:pathLst>
              <a:path w="1814864" h="1487565">
                <a:moveTo>
                  <a:pt x="0" y="0"/>
                </a:moveTo>
                <a:lnTo>
                  <a:pt x="1814864" y="0"/>
                </a:lnTo>
                <a:lnTo>
                  <a:pt x="1814864" y="1487565"/>
                </a:lnTo>
                <a:lnTo>
                  <a:pt x="0" y="14875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3320283" y="1236267"/>
            <a:ext cx="5856637" cy="1834541"/>
          </a:xfrm>
          <a:prstGeom prst="rect">
            <a:avLst/>
          </a:prstGeom>
        </p:spPr>
        <p:txBody>
          <a:bodyPr lIns="0" tIns="0" rIns="0" bIns="0" rtlCol="0" anchor="t">
            <a:spAutoFit/>
          </a:bodyPr>
          <a:lstStyle/>
          <a:p>
            <a:pPr algn="ctr">
              <a:lnSpc>
                <a:spcPts val="7306"/>
              </a:lnSpc>
            </a:pPr>
            <a:r>
              <a:rPr lang="en-US" sz="5798" dirty="0">
                <a:solidFill>
                  <a:srgbClr val="261310"/>
                </a:solidFill>
                <a:latin typeface="Grand Cru S Bold"/>
              </a:rPr>
              <a:t>Project</a:t>
            </a:r>
          </a:p>
          <a:p>
            <a:pPr algn="ctr">
              <a:lnSpc>
                <a:spcPts val="7306"/>
              </a:lnSpc>
            </a:pPr>
            <a:r>
              <a:rPr lang="en-US" sz="5798" dirty="0">
                <a:solidFill>
                  <a:srgbClr val="261310"/>
                </a:solidFill>
                <a:latin typeface="Grand Cru S Bold"/>
              </a:rPr>
              <a:t>Objectives</a:t>
            </a:r>
          </a:p>
        </p:txBody>
      </p:sp>
      <p:sp>
        <p:nvSpPr>
          <p:cNvPr id="10" name="TextBox 10"/>
          <p:cNvSpPr txBox="1"/>
          <p:nvPr/>
        </p:nvSpPr>
        <p:spPr>
          <a:xfrm>
            <a:off x="1200972" y="3578527"/>
            <a:ext cx="9885096" cy="975267"/>
          </a:xfrm>
          <a:prstGeom prst="rect">
            <a:avLst/>
          </a:prstGeom>
        </p:spPr>
        <p:txBody>
          <a:bodyPr lIns="0" tIns="0" rIns="0" bIns="0" rtlCol="0" anchor="t">
            <a:spAutoFit/>
          </a:bodyPr>
          <a:lstStyle/>
          <a:p>
            <a:pPr algn="ctr">
              <a:lnSpc>
                <a:spcPts val="2605"/>
              </a:lnSpc>
            </a:pPr>
            <a:r>
              <a:rPr lang="en-US" sz="1860" dirty="0">
                <a:solidFill>
                  <a:srgbClr val="261310"/>
                </a:solidFill>
                <a:latin typeface="Questrial"/>
              </a:rPr>
              <a:t>Lorem ipsum dolor sit </a:t>
            </a:r>
            <a:r>
              <a:rPr lang="en-US" sz="1860" dirty="0" err="1">
                <a:solidFill>
                  <a:srgbClr val="261310"/>
                </a:solidFill>
                <a:latin typeface="Questrial"/>
              </a:rPr>
              <a:t>amet</a:t>
            </a:r>
            <a:r>
              <a:rPr lang="en-US" sz="1860" dirty="0">
                <a:solidFill>
                  <a:srgbClr val="261310"/>
                </a:solidFill>
                <a:latin typeface="Questrial"/>
              </a:rPr>
              <a:t>, </a:t>
            </a:r>
            <a:r>
              <a:rPr lang="en-US" sz="1860" dirty="0" err="1">
                <a:solidFill>
                  <a:srgbClr val="261310"/>
                </a:solidFill>
                <a:latin typeface="Questrial"/>
              </a:rPr>
              <a:t>consectetur</a:t>
            </a:r>
            <a:r>
              <a:rPr lang="en-US" sz="1860" dirty="0">
                <a:solidFill>
                  <a:srgbClr val="261310"/>
                </a:solidFill>
                <a:latin typeface="Questrial"/>
              </a:rPr>
              <a:t> </a:t>
            </a:r>
            <a:r>
              <a:rPr lang="en-US" sz="1860" dirty="0" err="1">
                <a:solidFill>
                  <a:srgbClr val="261310"/>
                </a:solidFill>
                <a:latin typeface="Questrial"/>
              </a:rPr>
              <a:t>adipiscing</a:t>
            </a:r>
            <a:r>
              <a:rPr lang="en-US" sz="1860" dirty="0">
                <a:solidFill>
                  <a:srgbClr val="261310"/>
                </a:solidFill>
                <a:latin typeface="Questrial"/>
              </a:rPr>
              <a:t> </a:t>
            </a:r>
            <a:r>
              <a:rPr lang="en-US" sz="1860" dirty="0" err="1">
                <a:solidFill>
                  <a:srgbClr val="261310"/>
                </a:solidFill>
                <a:latin typeface="Questrial"/>
              </a:rPr>
              <a:t>elit</a:t>
            </a:r>
            <a:r>
              <a:rPr lang="en-US" sz="1860" dirty="0">
                <a:solidFill>
                  <a:srgbClr val="261310"/>
                </a:solidFill>
                <a:latin typeface="Questrial"/>
              </a:rPr>
              <a:t>. Ut a </a:t>
            </a:r>
            <a:r>
              <a:rPr lang="en-US" sz="1860" dirty="0" err="1">
                <a:solidFill>
                  <a:srgbClr val="261310"/>
                </a:solidFill>
                <a:latin typeface="Questrial"/>
              </a:rPr>
              <a:t>enim</a:t>
            </a:r>
            <a:r>
              <a:rPr lang="en-US" sz="1860" dirty="0">
                <a:solidFill>
                  <a:srgbClr val="261310"/>
                </a:solidFill>
                <a:latin typeface="Questrial"/>
              </a:rPr>
              <a:t> </a:t>
            </a:r>
            <a:r>
              <a:rPr lang="en-US" sz="1860" dirty="0" err="1">
                <a:solidFill>
                  <a:srgbClr val="261310"/>
                </a:solidFill>
                <a:latin typeface="Questrial"/>
              </a:rPr>
              <a:t>nec</a:t>
            </a:r>
            <a:r>
              <a:rPr lang="en-US" sz="1860" dirty="0">
                <a:solidFill>
                  <a:srgbClr val="261310"/>
                </a:solidFill>
                <a:latin typeface="Questrial"/>
              </a:rPr>
              <a:t> </a:t>
            </a:r>
            <a:r>
              <a:rPr lang="en-US" sz="1860" dirty="0" err="1">
                <a:solidFill>
                  <a:srgbClr val="261310"/>
                </a:solidFill>
                <a:latin typeface="Questrial"/>
              </a:rPr>
              <a:t>nisl</a:t>
            </a:r>
            <a:r>
              <a:rPr lang="en-US" sz="1860" dirty="0">
                <a:solidFill>
                  <a:srgbClr val="261310"/>
                </a:solidFill>
                <a:latin typeface="Questrial"/>
              </a:rPr>
              <a:t> </a:t>
            </a:r>
            <a:r>
              <a:rPr lang="en-US" sz="1860" dirty="0" err="1">
                <a:solidFill>
                  <a:srgbClr val="261310"/>
                </a:solidFill>
                <a:latin typeface="Questrial"/>
              </a:rPr>
              <a:t>ullamcorper</a:t>
            </a:r>
            <a:r>
              <a:rPr lang="en-US" sz="1860" dirty="0">
                <a:solidFill>
                  <a:srgbClr val="261310"/>
                </a:solidFill>
                <a:latin typeface="Questrial"/>
              </a:rPr>
              <a:t> </a:t>
            </a:r>
            <a:r>
              <a:rPr lang="en-US" sz="1860" dirty="0" err="1">
                <a:solidFill>
                  <a:srgbClr val="261310"/>
                </a:solidFill>
                <a:latin typeface="Questrial"/>
              </a:rPr>
              <a:t>eleifend</a:t>
            </a:r>
            <a:r>
              <a:rPr lang="en-US" sz="1860" dirty="0">
                <a:solidFill>
                  <a:srgbClr val="261310"/>
                </a:solidFill>
                <a:latin typeface="Questrial"/>
              </a:rPr>
              <a:t>. </a:t>
            </a:r>
            <a:r>
              <a:rPr lang="en-US" sz="1860" dirty="0" err="1">
                <a:solidFill>
                  <a:srgbClr val="261310"/>
                </a:solidFill>
                <a:latin typeface="Questrial"/>
              </a:rPr>
              <a:t>Praesent</a:t>
            </a:r>
            <a:r>
              <a:rPr lang="en-US" sz="1860" dirty="0">
                <a:solidFill>
                  <a:srgbClr val="261310"/>
                </a:solidFill>
                <a:latin typeface="Questrial"/>
              </a:rPr>
              <a:t> </a:t>
            </a:r>
            <a:r>
              <a:rPr lang="en-US" sz="1860" dirty="0" err="1">
                <a:solidFill>
                  <a:srgbClr val="261310"/>
                </a:solidFill>
                <a:latin typeface="Questrial"/>
              </a:rPr>
              <a:t>risus</a:t>
            </a:r>
            <a:r>
              <a:rPr lang="en-US" sz="1860" dirty="0">
                <a:solidFill>
                  <a:srgbClr val="261310"/>
                </a:solidFill>
                <a:latin typeface="Questrial"/>
              </a:rPr>
              <a:t> </a:t>
            </a:r>
            <a:r>
              <a:rPr lang="en-US" sz="1860" dirty="0" err="1">
                <a:solidFill>
                  <a:srgbClr val="261310"/>
                </a:solidFill>
                <a:latin typeface="Questrial"/>
              </a:rPr>
              <a:t>leo</a:t>
            </a:r>
            <a:r>
              <a:rPr lang="en-US" sz="1860" dirty="0">
                <a:solidFill>
                  <a:srgbClr val="261310"/>
                </a:solidFill>
                <a:latin typeface="Questrial"/>
              </a:rPr>
              <a:t>, </a:t>
            </a:r>
            <a:r>
              <a:rPr lang="en-US" sz="1860" dirty="0" err="1">
                <a:solidFill>
                  <a:srgbClr val="261310"/>
                </a:solidFill>
                <a:latin typeface="Questrial"/>
              </a:rPr>
              <a:t>fringilla</a:t>
            </a:r>
            <a:r>
              <a:rPr lang="en-US" sz="1860" dirty="0">
                <a:solidFill>
                  <a:srgbClr val="261310"/>
                </a:solidFill>
                <a:latin typeface="Questrial"/>
              </a:rPr>
              <a:t> et </a:t>
            </a:r>
            <a:r>
              <a:rPr lang="en-US" sz="1860" dirty="0" err="1">
                <a:solidFill>
                  <a:srgbClr val="261310"/>
                </a:solidFill>
                <a:latin typeface="Questrial"/>
              </a:rPr>
              <a:t>nulla</a:t>
            </a:r>
            <a:r>
              <a:rPr lang="en-US" sz="1860" dirty="0">
                <a:solidFill>
                  <a:srgbClr val="261310"/>
                </a:solidFill>
                <a:latin typeface="Questrial"/>
              </a:rPr>
              <a:t> at, </a:t>
            </a:r>
            <a:r>
              <a:rPr lang="en-US" sz="1860" dirty="0" err="1">
                <a:solidFill>
                  <a:srgbClr val="261310"/>
                </a:solidFill>
                <a:latin typeface="Questrial"/>
              </a:rPr>
              <a:t>egestas</a:t>
            </a:r>
            <a:r>
              <a:rPr lang="en-US" sz="1860" dirty="0">
                <a:solidFill>
                  <a:srgbClr val="261310"/>
                </a:solidFill>
                <a:latin typeface="Questrial"/>
              </a:rPr>
              <a:t> </a:t>
            </a:r>
            <a:r>
              <a:rPr lang="en-US" sz="1860" dirty="0" err="1">
                <a:solidFill>
                  <a:srgbClr val="261310"/>
                </a:solidFill>
                <a:latin typeface="Questrial"/>
              </a:rPr>
              <a:t>euismod</a:t>
            </a:r>
            <a:r>
              <a:rPr lang="en-US" sz="1860" dirty="0">
                <a:solidFill>
                  <a:srgbClr val="261310"/>
                </a:solidFill>
                <a:latin typeface="Questrial"/>
              </a:rPr>
              <a:t> </a:t>
            </a:r>
            <a:r>
              <a:rPr lang="en-US" sz="1860" dirty="0" err="1">
                <a:solidFill>
                  <a:srgbClr val="261310"/>
                </a:solidFill>
                <a:latin typeface="Questrial"/>
              </a:rPr>
              <a:t>orci</a:t>
            </a:r>
            <a:r>
              <a:rPr lang="en-US" sz="1860" dirty="0">
                <a:solidFill>
                  <a:srgbClr val="261310"/>
                </a:solidFill>
                <a:latin typeface="Questrial"/>
              </a:rPr>
              <a:t>. </a:t>
            </a:r>
            <a:r>
              <a:rPr lang="en-US" sz="1860" dirty="0" err="1">
                <a:solidFill>
                  <a:srgbClr val="261310"/>
                </a:solidFill>
                <a:latin typeface="Questrial"/>
              </a:rPr>
              <a:t>Suspendisse</a:t>
            </a:r>
            <a:r>
              <a:rPr lang="en-US" sz="1860" dirty="0">
                <a:solidFill>
                  <a:srgbClr val="261310"/>
                </a:solidFill>
                <a:latin typeface="Questrial"/>
              </a:rPr>
              <a:t> </a:t>
            </a:r>
            <a:r>
              <a:rPr lang="en-US" sz="1860" dirty="0" err="1">
                <a:solidFill>
                  <a:srgbClr val="261310"/>
                </a:solidFill>
                <a:latin typeface="Questrial"/>
              </a:rPr>
              <a:t>porttitor</a:t>
            </a:r>
            <a:r>
              <a:rPr lang="en-US" sz="1860" dirty="0">
                <a:solidFill>
                  <a:srgbClr val="261310"/>
                </a:solidFill>
                <a:latin typeface="Questrial"/>
              </a:rPr>
              <a:t> diam </a:t>
            </a:r>
            <a:r>
              <a:rPr lang="en-US" sz="1860" dirty="0" err="1">
                <a:solidFill>
                  <a:srgbClr val="261310"/>
                </a:solidFill>
                <a:latin typeface="Questrial"/>
              </a:rPr>
              <a:t>eu</a:t>
            </a:r>
            <a:r>
              <a:rPr lang="en-US" sz="1860" dirty="0">
                <a:solidFill>
                  <a:srgbClr val="261310"/>
                </a:solidFill>
                <a:latin typeface="Questrial"/>
              </a:rPr>
              <a:t> </a:t>
            </a:r>
            <a:r>
              <a:rPr lang="en-US" sz="1860" dirty="0" err="1">
                <a:solidFill>
                  <a:srgbClr val="261310"/>
                </a:solidFill>
                <a:latin typeface="Questrial"/>
              </a:rPr>
              <a:t>condimentum</a:t>
            </a:r>
            <a:r>
              <a:rPr lang="en-US" sz="1860" dirty="0">
                <a:solidFill>
                  <a:srgbClr val="261310"/>
                </a:solidFill>
                <a:latin typeface="Questrial"/>
              </a:rPr>
              <a:t> </a:t>
            </a:r>
            <a:r>
              <a:rPr lang="en-US" sz="1860" dirty="0" err="1">
                <a:solidFill>
                  <a:srgbClr val="261310"/>
                </a:solidFill>
                <a:latin typeface="Questrial"/>
              </a:rPr>
              <a:t>aliquam</a:t>
            </a:r>
            <a:r>
              <a:rPr lang="en-US" sz="1860" dirty="0">
                <a:solidFill>
                  <a:srgbClr val="261310"/>
                </a:solidFill>
                <a:latin typeface="Questrial"/>
              </a:rPr>
              <a:t>. </a:t>
            </a:r>
            <a:r>
              <a:rPr lang="en-US" sz="1860" dirty="0" err="1">
                <a:solidFill>
                  <a:srgbClr val="261310"/>
                </a:solidFill>
                <a:latin typeface="Questrial"/>
              </a:rPr>
              <a:t>Fusce</a:t>
            </a:r>
            <a:r>
              <a:rPr lang="en-US" sz="1860" dirty="0">
                <a:solidFill>
                  <a:srgbClr val="261310"/>
                </a:solidFill>
                <a:latin typeface="Questrial"/>
              </a:rPr>
              <a:t> </a:t>
            </a:r>
            <a:r>
              <a:rPr lang="en-US" sz="1860" dirty="0" err="1">
                <a:solidFill>
                  <a:srgbClr val="261310"/>
                </a:solidFill>
                <a:latin typeface="Questrial"/>
              </a:rPr>
              <a:t>interdum</a:t>
            </a:r>
            <a:r>
              <a:rPr lang="en-US" sz="1860" dirty="0">
                <a:solidFill>
                  <a:srgbClr val="261310"/>
                </a:solidFill>
                <a:latin typeface="Questrial"/>
              </a:rPr>
              <a:t> cursus </a:t>
            </a:r>
            <a:r>
              <a:rPr lang="en-US" sz="1860" dirty="0" err="1">
                <a:solidFill>
                  <a:srgbClr val="261310"/>
                </a:solidFill>
                <a:latin typeface="Questrial"/>
              </a:rPr>
              <a:t>nisl</a:t>
            </a:r>
            <a:r>
              <a:rPr lang="en-US" sz="1860" dirty="0">
                <a:solidFill>
                  <a:srgbClr val="261310"/>
                </a:solidFill>
                <a:latin typeface="Questrial"/>
              </a:rPr>
              <a:t> </a:t>
            </a:r>
            <a:r>
              <a:rPr lang="en-US" sz="1860" dirty="0" err="1">
                <a:solidFill>
                  <a:srgbClr val="261310"/>
                </a:solidFill>
                <a:latin typeface="Questrial"/>
              </a:rPr>
              <a:t>ut</a:t>
            </a:r>
            <a:r>
              <a:rPr lang="en-US" sz="1860" dirty="0">
                <a:solidFill>
                  <a:srgbClr val="261310"/>
                </a:solidFill>
                <a:latin typeface="Questrial"/>
              </a:rPr>
              <a:t> </a:t>
            </a:r>
            <a:r>
              <a:rPr lang="en-US" sz="1860" dirty="0" err="1">
                <a:solidFill>
                  <a:srgbClr val="261310"/>
                </a:solidFill>
                <a:latin typeface="Questrial"/>
              </a:rPr>
              <a:t>rutrum</a:t>
            </a:r>
            <a:r>
              <a:rPr lang="en-US" sz="1860" dirty="0">
                <a:solidFill>
                  <a:srgbClr val="261310"/>
                </a:solidFill>
                <a:latin typeface="Questrial"/>
              </a:rPr>
              <a:t>.</a:t>
            </a:r>
          </a:p>
        </p:txBody>
      </p:sp>
      <p:sp>
        <p:nvSpPr>
          <p:cNvPr id="11" name="Freeform 11"/>
          <p:cNvSpPr/>
          <p:nvPr/>
        </p:nvSpPr>
        <p:spPr>
          <a:xfrm>
            <a:off x="1200972" y="981402"/>
            <a:ext cx="2106973" cy="2296467"/>
          </a:xfrm>
          <a:custGeom>
            <a:avLst/>
            <a:gdLst/>
            <a:ahLst/>
            <a:cxnLst/>
            <a:rect l="l" t="t" r="r" b="b"/>
            <a:pathLst>
              <a:path w="3160459" h="3444701">
                <a:moveTo>
                  <a:pt x="0" y="0"/>
                </a:moveTo>
                <a:lnTo>
                  <a:pt x="3160459" y="0"/>
                </a:lnTo>
                <a:lnTo>
                  <a:pt x="3160459" y="3444700"/>
                </a:lnTo>
                <a:lnTo>
                  <a:pt x="0" y="3444700"/>
                </a:lnTo>
                <a:lnTo>
                  <a:pt x="0" y="0"/>
                </a:lnTo>
                <a:close/>
              </a:path>
            </a:pathLst>
          </a:custGeom>
          <a:blipFill>
            <a:blip r:embed="rId2"/>
            <a:stretch>
              <a:fillRect l="-12591" t="-7151" r="-12591" b="-7701"/>
            </a:stretch>
          </a:blipFill>
        </p:spPr>
        <p:txBody>
          <a:bodyPr/>
          <a:lstStyle/>
          <a:p>
            <a:endParaRPr lang="en-US" sz="1200"/>
          </a:p>
        </p:txBody>
      </p:sp>
      <p:sp>
        <p:nvSpPr>
          <p:cNvPr id="12" name="Freeform 12"/>
          <p:cNvSpPr/>
          <p:nvPr/>
        </p:nvSpPr>
        <p:spPr>
          <a:xfrm>
            <a:off x="9084177" y="1029871"/>
            <a:ext cx="2106973" cy="2296467"/>
          </a:xfrm>
          <a:custGeom>
            <a:avLst/>
            <a:gdLst/>
            <a:ahLst/>
            <a:cxnLst/>
            <a:rect l="l" t="t" r="r" b="b"/>
            <a:pathLst>
              <a:path w="3160459" h="3444701">
                <a:moveTo>
                  <a:pt x="0" y="0"/>
                </a:moveTo>
                <a:lnTo>
                  <a:pt x="3160459" y="0"/>
                </a:lnTo>
                <a:lnTo>
                  <a:pt x="3160459" y="3444701"/>
                </a:lnTo>
                <a:lnTo>
                  <a:pt x="0" y="3444701"/>
                </a:lnTo>
                <a:lnTo>
                  <a:pt x="0" y="0"/>
                </a:lnTo>
                <a:close/>
              </a:path>
            </a:pathLst>
          </a:custGeom>
          <a:blipFill>
            <a:blip r:embed="rId2"/>
            <a:stretch>
              <a:fillRect l="-12591" t="-7151" r="-12591" b="-7701"/>
            </a:stretch>
          </a:blipFill>
        </p:spPr>
        <p:txBody>
          <a:bodyPr/>
          <a:lstStyle/>
          <a:p>
            <a:endParaRPr lang="en-US" sz="1200"/>
          </a:p>
        </p:txBody>
      </p:sp>
      <p:sp>
        <p:nvSpPr>
          <p:cNvPr id="13" name="TextBox 13"/>
          <p:cNvSpPr txBox="1"/>
          <p:nvPr/>
        </p:nvSpPr>
        <p:spPr>
          <a:xfrm>
            <a:off x="1200972" y="4759162"/>
            <a:ext cx="9885096" cy="975267"/>
          </a:xfrm>
          <a:prstGeom prst="rect">
            <a:avLst/>
          </a:prstGeom>
        </p:spPr>
        <p:txBody>
          <a:bodyPr lIns="0" tIns="0" rIns="0" bIns="0" rtlCol="0" anchor="t">
            <a:spAutoFit/>
          </a:bodyPr>
          <a:lstStyle/>
          <a:p>
            <a:pPr algn="ct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5392893-E6E2-8CAA-7C8F-D0988FB9FA95}"/>
              </a:ext>
            </a:extLst>
          </p:cNvPr>
          <p:cNvGrpSpPr/>
          <p:nvPr/>
        </p:nvGrpSpPr>
        <p:grpSpPr>
          <a:xfrm rot="19449069">
            <a:off x="7517408" y="9001537"/>
            <a:ext cx="3723718" cy="5283490"/>
            <a:chOff x="8103380" y="787255"/>
            <a:chExt cx="3723718" cy="5283490"/>
          </a:xfrm>
          <a:solidFill>
            <a:srgbClr val="E3CB99"/>
          </a:solidFill>
        </p:grpSpPr>
        <p:sp>
          <p:nvSpPr>
            <p:cNvPr id="28" name="Rounded Rectangle 27">
              <a:extLst>
                <a:ext uri="{FF2B5EF4-FFF2-40B4-BE49-F238E27FC236}">
                  <a16:creationId xmlns:a16="http://schemas.microsoft.com/office/drawing/2014/main" id="{4CD59361-C084-D885-9A3C-0BDA16648802}"/>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9" name="TextBox 28">
              <a:extLst>
                <a:ext uri="{FF2B5EF4-FFF2-40B4-BE49-F238E27FC236}">
                  <a16:creationId xmlns:a16="http://schemas.microsoft.com/office/drawing/2014/main" id="{E754284A-6F51-D53E-EB3D-A4425532BC29}"/>
                </a:ext>
              </a:extLst>
            </p:cNvPr>
            <p:cNvSpPr txBox="1"/>
            <p:nvPr/>
          </p:nvSpPr>
          <p:spPr>
            <a:xfrm>
              <a:off x="8280343" y="1542979"/>
              <a:ext cx="3382672"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30" name="TextBox 29">
              <a:extLst>
                <a:ext uri="{FF2B5EF4-FFF2-40B4-BE49-F238E27FC236}">
                  <a16:creationId xmlns:a16="http://schemas.microsoft.com/office/drawing/2014/main" id="{94D8D68E-32C4-7793-94D4-336408E2C372}"/>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grpSp>
        <p:nvGrpSpPr>
          <p:cNvPr id="6" name="Group 5">
            <a:extLst>
              <a:ext uri="{FF2B5EF4-FFF2-40B4-BE49-F238E27FC236}">
                <a16:creationId xmlns:a16="http://schemas.microsoft.com/office/drawing/2014/main" id="{E4A35B77-A5E6-B621-A44A-4440673EF2D4}"/>
              </a:ext>
            </a:extLst>
          </p:cNvPr>
          <p:cNvGrpSpPr/>
          <p:nvPr/>
        </p:nvGrpSpPr>
        <p:grpSpPr>
          <a:xfrm>
            <a:off x="4159133" y="787256"/>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dirty="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dirty="0">
                  <a:solidFill>
                    <a:srgbClr val="000000"/>
                  </a:solidFill>
                  <a:effectLst/>
                  <a:latin typeface="Avenir Next" panose="020B0503020202020204" pitchFamily="34" charset="0"/>
                </a:rPr>
                <a:t>Medical </a:t>
              </a:r>
              <a:r>
                <a:rPr lang="en-IN" sz="2400" dirty="0">
                  <a:solidFill>
                    <a:srgbClr val="000000"/>
                  </a:solidFill>
                  <a:latin typeface="Avenir Next" panose="020B0503020202020204" pitchFamily="34" charset="0"/>
                </a:rPr>
                <a:t>professionals </a:t>
              </a:r>
              <a:r>
                <a:rPr lang="en-IN" sz="2400" b="0" i="0" u="none" strike="noStrike" dirty="0">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dirty="0">
                <a:latin typeface="Avenir Next" panose="020B0503020202020204" pitchFamily="34" charset="0"/>
              </a:endParaRPr>
            </a:p>
            <a:p>
              <a:pPr algn="ctr"/>
              <a:endParaRPr lang="en-US" sz="2400" dirty="0"/>
            </a:p>
          </p:txBody>
        </p:sp>
      </p:grpSp>
      <p:grpSp>
        <p:nvGrpSpPr>
          <p:cNvPr id="10" name="Group 9">
            <a:extLst>
              <a:ext uri="{FF2B5EF4-FFF2-40B4-BE49-F238E27FC236}">
                <a16:creationId xmlns:a16="http://schemas.microsoft.com/office/drawing/2014/main" id="{69CE9570-FBDE-A820-3131-B120FF667CB6}"/>
              </a:ext>
            </a:extLst>
          </p:cNvPr>
          <p:cNvGrpSpPr/>
          <p:nvPr/>
        </p:nvGrpSpPr>
        <p:grpSpPr>
          <a:xfrm rot="20649470">
            <a:off x="3060182" y="7658585"/>
            <a:ext cx="3723718" cy="5283490"/>
            <a:chOff x="4416027" y="787255"/>
            <a:chExt cx="3723718" cy="5283490"/>
          </a:xfrm>
          <a:solidFill>
            <a:srgbClr val="F3E8B6"/>
          </a:solidFill>
        </p:grpSpPr>
        <p:sp>
          <p:nvSpPr>
            <p:cNvPr id="11" name="Rounded Rectangle 10">
              <a:extLst>
                <a:ext uri="{FF2B5EF4-FFF2-40B4-BE49-F238E27FC236}">
                  <a16:creationId xmlns:a16="http://schemas.microsoft.com/office/drawing/2014/main" id="{4A2CA812-5BEF-F59F-68A3-482DDEDC2FF5}"/>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2" name="TextBox 11">
              <a:extLst>
                <a:ext uri="{FF2B5EF4-FFF2-40B4-BE49-F238E27FC236}">
                  <a16:creationId xmlns:a16="http://schemas.microsoft.com/office/drawing/2014/main" id="{67A47CDD-4AD5-B02A-CE97-9AE4593212EB}"/>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13" name="TextBox 12">
              <a:extLst>
                <a:ext uri="{FF2B5EF4-FFF2-40B4-BE49-F238E27FC236}">
                  <a16:creationId xmlns:a16="http://schemas.microsoft.com/office/drawing/2014/main" id="{4D2C8541-60E1-756D-F296-7AB965C2E31C}"/>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1788229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grpSp>
        <p:nvGrpSpPr>
          <p:cNvPr id="9" name="Group 9"/>
          <p:cNvGrpSpPr>
            <a:grpSpLocks noChangeAspect="1"/>
          </p:cNvGrpSpPr>
          <p:nvPr/>
        </p:nvGrpSpPr>
        <p:grpSpPr>
          <a:xfrm>
            <a:off x="7403809" y="1011490"/>
            <a:ext cx="3631616" cy="4835021"/>
            <a:chOff x="0" y="0"/>
            <a:chExt cx="3663950" cy="4878070"/>
          </a:xfrm>
        </p:grpSpPr>
        <p:sp>
          <p:nvSpPr>
            <p:cNvPr id="10" name="Freeform 10"/>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t="-6086" b="-6086"/>
              </a:stretch>
            </a:blipFill>
          </p:spPr>
          <p:txBody>
            <a:bodyPr/>
            <a:lstStyle/>
            <a:p>
              <a:endParaRPr lang="en-US" sz="1200"/>
            </a:p>
          </p:txBody>
        </p:sp>
        <p:sp>
          <p:nvSpPr>
            <p:cNvPr id="11" name="Freeform 11"/>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195759"/>
            </a:solidFill>
          </p:spPr>
          <p:txBody>
            <a:bodyPr/>
            <a:lstStyle/>
            <a:p>
              <a:endParaRPr lang="en-US" sz="1200"/>
            </a:p>
          </p:txBody>
        </p:sp>
      </p:grpSp>
      <p:sp>
        <p:nvSpPr>
          <p:cNvPr id="12" name="TextBox 12"/>
          <p:cNvSpPr txBox="1"/>
          <p:nvPr/>
        </p:nvSpPr>
        <p:spPr>
          <a:xfrm>
            <a:off x="1300446" y="1864436"/>
            <a:ext cx="5562633" cy="1534138"/>
          </a:xfrm>
          <a:prstGeom prst="rect">
            <a:avLst/>
          </a:prstGeom>
        </p:spPr>
        <p:txBody>
          <a:bodyPr lIns="0" tIns="0" rIns="0" bIns="0" rtlCol="0" anchor="t">
            <a:spAutoFit/>
          </a:bodyPr>
          <a:lstStyle/>
          <a:p>
            <a:pPr>
              <a:lnSpc>
                <a:spcPts val="6147"/>
              </a:lnSpc>
            </a:pPr>
            <a:r>
              <a:rPr lang="en-US" sz="4878">
                <a:solidFill>
                  <a:srgbClr val="261310"/>
                </a:solidFill>
                <a:latin typeface="Grand Cru S Bold"/>
              </a:rPr>
              <a:t>Basics of Green</a:t>
            </a:r>
          </a:p>
          <a:p>
            <a:pPr>
              <a:lnSpc>
                <a:spcPts val="6147"/>
              </a:lnSpc>
            </a:pPr>
            <a:r>
              <a:rPr lang="en-US" sz="4878">
                <a:solidFill>
                  <a:srgbClr val="261310"/>
                </a:solidFill>
                <a:latin typeface="Grand Cru S Bold"/>
              </a:rPr>
              <a:t>Chemistry</a:t>
            </a:r>
          </a:p>
        </p:txBody>
      </p:sp>
      <p:sp>
        <p:nvSpPr>
          <p:cNvPr id="13" name="TextBox 13"/>
          <p:cNvSpPr txBox="1"/>
          <p:nvPr/>
        </p:nvSpPr>
        <p:spPr>
          <a:xfrm>
            <a:off x="1300446" y="3649100"/>
            <a:ext cx="5562633" cy="1975541"/>
          </a:xfrm>
          <a:prstGeom prst="rect">
            <a:avLst/>
          </a:prstGeom>
        </p:spPr>
        <p:txBody>
          <a:bodyPr lIns="0" tIns="0" rIns="0" bIns="0" rtlCol="0" anchor="t">
            <a:spAutoFit/>
          </a:bodyPr>
          <a:lstStyle/>
          <a:p>
            <a:pP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 Donec et sapien sit amet nisl pretium efficitur.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606842" y="1375499"/>
            <a:ext cx="6301567" cy="987258"/>
          </a:xfrm>
          <a:prstGeom prst="rect">
            <a:avLst/>
          </a:prstGeom>
        </p:spPr>
        <p:txBody>
          <a:bodyPr lIns="0" tIns="0" rIns="0" bIns="0" rtlCol="0" anchor="t">
            <a:spAutoFit/>
          </a:bodyPr>
          <a:lstStyle/>
          <a:p>
            <a:pPr>
              <a:lnSpc>
                <a:spcPts val="8213"/>
              </a:lnSpc>
              <a:spcBef>
                <a:spcPct val="0"/>
              </a:spcBef>
            </a:pPr>
            <a:r>
              <a:rPr lang="en-US" sz="5866" dirty="0">
                <a:solidFill>
                  <a:srgbClr val="261310"/>
                </a:solidFill>
                <a:latin typeface="Grand Cru S Bold"/>
              </a:rPr>
              <a:t>Methodology</a:t>
            </a:r>
          </a:p>
        </p:txBody>
      </p:sp>
      <p:grpSp>
        <p:nvGrpSpPr>
          <p:cNvPr id="10" name="Group 10"/>
          <p:cNvGrpSpPr/>
          <p:nvPr/>
        </p:nvGrpSpPr>
        <p:grpSpPr>
          <a:xfrm>
            <a:off x="1606841" y="2774617"/>
            <a:ext cx="685560" cy="68556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3" name="TextBox 13"/>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5" name="Group 15"/>
          <p:cNvGrpSpPr/>
          <p:nvPr/>
        </p:nvGrpSpPr>
        <p:grpSpPr>
          <a:xfrm>
            <a:off x="1606841" y="3847545"/>
            <a:ext cx="685560" cy="68556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8" name="TextBox 18"/>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9" name="TextBox 19"/>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0" name="TextBox 20"/>
          <p:cNvSpPr txBox="1"/>
          <p:nvPr/>
        </p:nvSpPr>
        <p:spPr>
          <a:xfrm>
            <a:off x="2487552" y="2856504"/>
            <a:ext cx="5075589" cy="592983"/>
          </a:xfrm>
          <a:prstGeom prst="rect">
            <a:avLst/>
          </a:prstGeom>
        </p:spPr>
        <p:txBody>
          <a:bodyPr lIns="0" tIns="0" rIns="0" bIns="0" rtlCol="0" anchor="t">
            <a:spAutoFit/>
          </a:bodyPr>
          <a:lstStyle/>
          <a:p>
            <a:pPr>
              <a:lnSpc>
                <a:spcPts val="2427"/>
              </a:lnSpc>
            </a:pPr>
            <a:r>
              <a:rPr lang="en-US" sz="1733" dirty="0">
                <a:solidFill>
                  <a:srgbClr val="261310"/>
                </a:solidFill>
                <a:latin typeface="Questrial"/>
              </a:rPr>
              <a:t>Lorem ipsum dolor sit </a:t>
            </a:r>
            <a:r>
              <a:rPr lang="en-US" sz="1733" dirty="0" err="1">
                <a:solidFill>
                  <a:srgbClr val="261310"/>
                </a:solidFill>
                <a:latin typeface="Questrial"/>
              </a:rPr>
              <a:t>amet</a:t>
            </a:r>
            <a:r>
              <a:rPr lang="en-US" sz="1733" dirty="0">
                <a:solidFill>
                  <a:srgbClr val="261310"/>
                </a:solidFill>
                <a:latin typeface="Questrial"/>
              </a:rPr>
              <a:t>, </a:t>
            </a:r>
            <a:r>
              <a:rPr lang="en-US" sz="1733" dirty="0" err="1">
                <a:solidFill>
                  <a:srgbClr val="261310"/>
                </a:solidFill>
                <a:latin typeface="Questrial"/>
              </a:rPr>
              <a:t>consectetur</a:t>
            </a:r>
            <a:r>
              <a:rPr lang="en-US" sz="1733" dirty="0">
                <a:solidFill>
                  <a:srgbClr val="261310"/>
                </a:solidFill>
                <a:latin typeface="Questrial"/>
              </a:rPr>
              <a:t> </a:t>
            </a:r>
            <a:r>
              <a:rPr lang="en-US" sz="1733" dirty="0" err="1">
                <a:solidFill>
                  <a:srgbClr val="261310"/>
                </a:solidFill>
                <a:latin typeface="Questrial"/>
              </a:rPr>
              <a:t>adipiscing</a:t>
            </a:r>
            <a:r>
              <a:rPr lang="en-US" sz="1733" dirty="0">
                <a:solidFill>
                  <a:srgbClr val="261310"/>
                </a:solidFill>
                <a:latin typeface="Questrial"/>
              </a:rPr>
              <a:t> </a:t>
            </a:r>
            <a:r>
              <a:rPr lang="en-US" sz="1733" dirty="0" err="1">
                <a:solidFill>
                  <a:srgbClr val="261310"/>
                </a:solidFill>
                <a:latin typeface="Questrial"/>
              </a:rPr>
              <a:t>elit</a:t>
            </a:r>
            <a:r>
              <a:rPr lang="en-US" sz="1733" dirty="0">
                <a:solidFill>
                  <a:srgbClr val="261310"/>
                </a:solidFill>
                <a:latin typeface="Questrial"/>
              </a:rPr>
              <a:t>. Ut a </a:t>
            </a:r>
            <a:r>
              <a:rPr lang="en-US" sz="1733" dirty="0" err="1">
                <a:solidFill>
                  <a:srgbClr val="261310"/>
                </a:solidFill>
                <a:latin typeface="Questrial"/>
              </a:rPr>
              <a:t>enim</a:t>
            </a:r>
            <a:r>
              <a:rPr lang="en-US" sz="1733" dirty="0">
                <a:solidFill>
                  <a:srgbClr val="261310"/>
                </a:solidFill>
                <a:latin typeface="Questrial"/>
              </a:rPr>
              <a:t> </a:t>
            </a:r>
            <a:r>
              <a:rPr lang="en-US" sz="1733" dirty="0" err="1">
                <a:solidFill>
                  <a:srgbClr val="261310"/>
                </a:solidFill>
                <a:latin typeface="Questrial"/>
              </a:rPr>
              <a:t>nec</a:t>
            </a:r>
            <a:r>
              <a:rPr lang="en-US" sz="1733" dirty="0">
                <a:solidFill>
                  <a:srgbClr val="261310"/>
                </a:solidFill>
                <a:latin typeface="Questrial"/>
              </a:rPr>
              <a:t> </a:t>
            </a:r>
            <a:r>
              <a:rPr lang="en-US" sz="1733" dirty="0" err="1">
                <a:solidFill>
                  <a:srgbClr val="261310"/>
                </a:solidFill>
                <a:latin typeface="Questrial"/>
              </a:rPr>
              <a:t>nisl</a:t>
            </a:r>
            <a:r>
              <a:rPr lang="en-US" sz="1733" dirty="0">
                <a:solidFill>
                  <a:srgbClr val="261310"/>
                </a:solidFill>
                <a:latin typeface="Questrial"/>
              </a:rPr>
              <a:t> </a:t>
            </a:r>
            <a:r>
              <a:rPr lang="en-US" sz="1733" dirty="0" err="1">
                <a:solidFill>
                  <a:srgbClr val="261310"/>
                </a:solidFill>
                <a:latin typeface="Questrial"/>
              </a:rPr>
              <a:t>ullamcorper</a:t>
            </a:r>
            <a:r>
              <a:rPr lang="en-US" sz="1733" dirty="0">
                <a:solidFill>
                  <a:srgbClr val="261310"/>
                </a:solidFill>
                <a:latin typeface="Questrial"/>
              </a:rPr>
              <a:t> </a:t>
            </a:r>
            <a:r>
              <a:rPr lang="en-US" sz="1733" dirty="0" err="1">
                <a:solidFill>
                  <a:srgbClr val="261310"/>
                </a:solidFill>
                <a:latin typeface="Questrial"/>
              </a:rPr>
              <a:t>eleifend</a:t>
            </a:r>
            <a:r>
              <a:rPr lang="en-US" sz="1733" dirty="0">
                <a:solidFill>
                  <a:srgbClr val="261310"/>
                </a:solidFill>
                <a:latin typeface="Questrial"/>
              </a:rPr>
              <a:t>. </a:t>
            </a:r>
          </a:p>
        </p:txBody>
      </p:sp>
      <p:sp>
        <p:nvSpPr>
          <p:cNvPr id="21" name="TextBox 21"/>
          <p:cNvSpPr txBox="1"/>
          <p:nvPr/>
        </p:nvSpPr>
        <p:spPr>
          <a:xfrm>
            <a:off x="2487551" y="3929432"/>
            <a:ext cx="5165659" cy="592983"/>
          </a:xfrm>
          <a:prstGeom prst="rect">
            <a:avLst/>
          </a:prstGeom>
        </p:spPr>
        <p:txBody>
          <a:bodyPr lIns="0" tIns="0" rIns="0" bIns="0" rtlCol="0" anchor="t">
            <a:spAutoFit/>
          </a:bodyPr>
          <a:lstStyle/>
          <a:p>
            <a:pPr>
              <a:lnSpc>
                <a:spcPts val="2427"/>
              </a:lnSpc>
            </a:pPr>
            <a:r>
              <a:rPr lang="en-US" sz="1733">
                <a:solidFill>
                  <a:srgbClr val="261310"/>
                </a:solidFill>
                <a:latin typeface="Questrial"/>
              </a:rPr>
              <a:t>Lorem ipsum dolor sit amet, consectetur adipiscing elit. Ut a enim nec nisl ullamcorper eleifend. </a:t>
            </a:r>
          </a:p>
        </p:txBody>
      </p:sp>
      <p:grpSp>
        <p:nvGrpSpPr>
          <p:cNvPr id="22" name="Group 22"/>
          <p:cNvGrpSpPr/>
          <p:nvPr/>
        </p:nvGrpSpPr>
        <p:grpSpPr>
          <a:xfrm>
            <a:off x="1606841" y="4920455"/>
            <a:ext cx="685560" cy="685560"/>
            <a:chOff x="0" y="0"/>
            <a:chExt cx="1371120" cy="1371120"/>
          </a:xfrm>
        </p:grpSpPr>
        <p:grpSp>
          <p:nvGrpSpPr>
            <p:cNvPr id="23" name="Group 23"/>
            <p:cNvGrpSpPr/>
            <p:nvPr/>
          </p:nvGrpSpPr>
          <p:grpSpPr>
            <a:xfrm>
              <a:off x="0" y="0"/>
              <a:ext cx="1371120" cy="1371120"/>
              <a:chOff x="0" y="0"/>
              <a:chExt cx="812800" cy="812800"/>
            </a:xfrm>
          </p:grpSpPr>
          <p:sp>
            <p:nvSpPr>
              <p:cNvPr id="24" name="Freeform 24"/>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25" name="TextBox 25"/>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6" name="TextBox 26"/>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03</a:t>
              </a:r>
            </a:p>
          </p:txBody>
        </p:sp>
      </p:grpSp>
      <p:sp>
        <p:nvSpPr>
          <p:cNvPr id="27" name="TextBox 27"/>
          <p:cNvSpPr txBox="1"/>
          <p:nvPr/>
        </p:nvSpPr>
        <p:spPr>
          <a:xfrm>
            <a:off x="2487551" y="5002342"/>
            <a:ext cx="5165659" cy="592983"/>
          </a:xfrm>
          <a:prstGeom prst="rect">
            <a:avLst/>
          </a:prstGeom>
        </p:spPr>
        <p:txBody>
          <a:bodyPr lIns="0" tIns="0" rIns="0" bIns="0" rtlCol="0" anchor="t">
            <a:spAutoFit/>
          </a:bodyPr>
          <a:lstStyle/>
          <a:p>
            <a:pPr>
              <a:lnSpc>
                <a:spcPts val="2427"/>
              </a:lnSpc>
            </a:pPr>
            <a:r>
              <a:rPr lang="en-US" sz="1733" dirty="0">
                <a:solidFill>
                  <a:srgbClr val="261310"/>
                </a:solidFill>
                <a:latin typeface="Questrial"/>
              </a:rPr>
              <a:t>Lorem ipsum dolor sit </a:t>
            </a:r>
            <a:r>
              <a:rPr lang="en-US" sz="1733" dirty="0" err="1">
                <a:solidFill>
                  <a:srgbClr val="261310"/>
                </a:solidFill>
                <a:latin typeface="Questrial"/>
              </a:rPr>
              <a:t>amet</a:t>
            </a:r>
            <a:r>
              <a:rPr lang="en-US" sz="1733" dirty="0">
                <a:solidFill>
                  <a:srgbClr val="261310"/>
                </a:solidFill>
                <a:latin typeface="Questrial"/>
              </a:rPr>
              <a:t>, </a:t>
            </a:r>
            <a:r>
              <a:rPr lang="en-US" sz="1733" dirty="0" err="1">
                <a:solidFill>
                  <a:srgbClr val="261310"/>
                </a:solidFill>
                <a:latin typeface="Questrial"/>
              </a:rPr>
              <a:t>consectetur</a:t>
            </a:r>
            <a:r>
              <a:rPr lang="en-US" sz="1733" dirty="0">
                <a:solidFill>
                  <a:srgbClr val="261310"/>
                </a:solidFill>
                <a:latin typeface="Questrial"/>
              </a:rPr>
              <a:t> </a:t>
            </a:r>
            <a:r>
              <a:rPr lang="en-US" sz="1733" dirty="0" err="1">
                <a:solidFill>
                  <a:srgbClr val="261310"/>
                </a:solidFill>
                <a:latin typeface="Questrial"/>
              </a:rPr>
              <a:t>adipiscing</a:t>
            </a:r>
            <a:r>
              <a:rPr lang="en-US" sz="1733" dirty="0">
                <a:solidFill>
                  <a:srgbClr val="261310"/>
                </a:solidFill>
                <a:latin typeface="Questrial"/>
              </a:rPr>
              <a:t> </a:t>
            </a:r>
            <a:r>
              <a:rPr lang="en-US" sz="1733" dirty="0" err="1">
                <a:solidFill>
                  <a:srgbClr val="261310"/>
                </a:solidFill>
                <a:latin typeface="Questrial"/>
              </a:rPr>
              <a:t>elit</a:t>
            </a:r>
            <a:r>
              <a:rPr lang="en-US" sz="1733" dirty="0">
                <a:solidFill>
                  <a:srgbClr val="261310"/>
                </a:solidFill>
                <a:latin typeface="Questrial"/>
              </a:rPr>
              <a:t>. Ut a </a:t>
            </a:r>
            <a:r>
              <a:rPr lang="en-US" sz="1733" dirty="0" err="1">
                <a:solidFill>
                  <a:srgbClr val="261310"/>
                </a:solidFill>
                <a:latin typeface="Questrial"/>
              </a:rPr>
              <a:t>enim</a:t>
            </a:r>
            <a:r>
              <a:rPr lang="en-US" sz="1733" dirty="0">
                <a:solidFill>
                  <a:srgbClr val="261310"/>
                </a:solidFill>
                <a:latin typeface="Questrial"/>
              </a:rPr>
              <a:t> </a:t>
            </a:r>
            <a:r>
              <a:rPr lang="en-US" sz="1733" dirty="0" err="1">
                <a:solidFill>
                  <a:srgbClr val="261310"/>
                </a:solidFill>
                <a:latin typeface="Questrial"/>
              </a:rPr>
              <a:t>nec</a:t>
            </a:r>
            <a:r>
              <a:rPr lang="en-US" sz="1733" dirty="0">
                <a:solidFill>
                  <a:srgbClr val="261310"/>
                </a:solidFill>
                <a:latin typeface="Questrial"/>
              </a:rPr>
              <a:t> </a:t>
            </a:r>
            <a:r>
              <a:rPr lang="en-US" sz="1733" dirty="0" err="1">
                <a:solidFill>
                  <a:srgbClr val="261310"/>
                </a:solidFill>
                <a:latin typeface="Questrial"/>
              </a:rPr>
              <a:t>nisl</a:t>
            </a:r>
            <a:r>
              <a:rPr lang="en-US" sz="1733" dirty="0">
                <a:solidFill>
                  <a:srgbClr val="261310"/>
                </a:solidFill>
                <a:latin typeface="Questrial"/>
              </a:rPr>
              <a:t> </a:t>
            </a:r>
            <a:r>
              <a:rPr lang="en-US" sz="1733" dirty="0" err="1">
                <a:solidFill>
                  <a:srgbClr val="261310"/>
                </a:solidFill>
                <a:latin typeface="Questrial"/>
              </a:rPr>
              <a:t>ullamcorper</a:t>
            </a:r>
            <a:r>
              <a:rPr lang="en-US" sz="1733" dirty="0">
                <a:solidFill>
                  <a:srgbClr val="261310"/>
                </a:solidFill>
                <a:latin typeface="Questrial"/>
              </a:rPr>
              <a:t> </a:t>
            </a:r>
            <a:r>
              <a:rPr lang="en-US" sz="1733" dirty="0" err="1">
                <a:solidFill>
                  <a:srgbClr val="261310"/>
                </a:solidFill>
                <a:latin typeface="Questrial"/>
              </a:rPr>
              <a:t>eleifend</a:t>
            </a:r>
            <a:r>
              <a:rPr lang="en-US" sz="1733" dirty="0">
                <a:solidFill>
                  <a:srgbClr val="261310"/>
                </a:solidFill>
                <a:latin typeface="Questrial"/>
              </a:rPr>
              <a:t>. </a:t>
            </a:r>
          </a:p>
        </p:txBody>
      </p:sp>
      <p:sp>
        <p:nvSpPr>
          <p:cNvPr id="28" name="Freeform 28"/>
          <p:cNvSpPr/>
          <p:nvPr/>
        </p:nvSpPr>
        <p:spPr>
          <a:xfrm>
            <a:off x="8329843" y="865008"/>
            <a:ext cx="2634981" cy="5127985"/>
          </a:xfrm>
          <a:custGeom>
            <a:avLst/>
            <a:gdLst/>
            <a:ahLst/>
            <a:cxnLst/>
            <a:rect l="l" t="t" r="r" b="b"/>
            <a:pathLst>
              <a:path w="3952471" h="7691978">
                <a:moveTo>
                  <a:pt x="0" y="0"/>
                </a:moveTo>
                <a:lnTo>
                  <a:pt x="3952472" y="0"/>
                </a:lnTo>
                <a:lnTo>
                  <a:pt x="3952472" y="7691978"/>
                </a:lnTo>
                <a:lnTo>
                  <a:pt x="0" y="76919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482499" y="1168151"/>
            <a:ext cx="4214338" cy="1540102"/>
          </a:xfrm>
          <a:prstGeom prst="rect">
            <a:avLst/>
          </a:prstGeom>
        </p:spPr>
        <p:txBody>
          <a:bodyPr lIns="0" tIns="0" rIns="0" bIns="0" rtlCol="0" anchor="t">
            <a:spAutoFit/>
          </a:bodyPr>
          <a:lstStyle/>
          <a:p>
            <a:pPr>
              <a:lnSpc>
                <a:spcPts val="6066"/>
              </a:lnSpc>
            </a:pPr>
            <a:r>
              <a:rPr lang="en-US" sz="5054">
                <a:solidFill>
                  <a:srgbClr val="261310"/>
                </a:solidFill>
                <a:latin typeface="Grand Cru S Bold"/>
              </a:rPr>
              <a:t>The</a:t>
            </a:r>
          </a:p>
          <a:p>
            <a:pPr>
              <a:lnSpc>
                <a:spcPts val="6066"/>
              </a:lnSpc>
            </a:pPr>
            <a:r>
              <a:rPr lang="en-US" sz="5054">
                <a:solidFill>
                  <a:srgbClr val="261310"/>
                </a:solidFill>
                <a:latin typeface="Grand Cru S Bold"/>
              </a:rPr>
              <a:t>Laboratory</a:t>
            </a:r>
          </a:p>
        </p:txBody>
      </p:sp>
      <p:sp>
        <p:nvSpPr>
          <p:cNvPr id="10" name="Freeform 10"/>
          <p:cNvSpPr/>
          <p:nvPr/>
        </p:nvSpPr>
        <p:spPr>
          <a:xfrm>
            <a:off x="962043" y="3003032"/>
            <a:ext cx="10222879" cy="2913414"/>
          </a:xfrm>
          <a:custGeom>
            <a:avLst/>
            <a:gdLst/>
            <a:ahLst/>
            <a:cxnLst/>
            <a:rect l="l" t="t" r="r" b="b"/>
            <a:pathLst>
              <a:path w="15334318" h="4370121">
                <a:moveTo>
                  <a:pt x="0" y="0"/>
                </a:moveTo>
                <a:lnTo>
                  <a:pt x="15334318" y="0"/>
                </a:lnTo>
                <a:lnTo>
                  <a:pt x="15334318" y="4370121"/>
                </a:lnTo>
                <a:lnTo>
                  <a:pt x="0" y="4370121"/>
                </a:lnTo>
                <a:lnTo>
                  <a:pt x="0" y="0"/>
                </a:lnTo>
                <a:close/>
              </a:path>
            </a:pathLst>
          </a:custGeom>
          <a:blipFill>
            <a:blip r:embed="rId2"/>
            <a:stretch>
              <a:fillRect l="-1024" t="-92674" b="-43501"/>
            </a:stretch>
          </a:blipFill>
        </p:spPr>
        <p:txBody>
          <a:bodyPr/>
          <a:lstStyle/>
          <a:p>
            <a:endParaRPr lang="en-US" sz="1200"/>
          </a:p>
        </p:txBody>
      </p:sp>
      <p:sp>
        <p:nvSpPr>
          <p:cNvPr id="11" name="TextBox 11"/>
          <p:cNvSpPr txBox="1"/>
          <p:nvPr/>
        </p:nvSpPr>
        <p:spPr>
          <a:xfrm>
            <a:off x="5696837" y="1308960"/>
            <a:ext cx="5157828" cy="1401794"/>
          </a:xfrm>
          <a:prstGeom prst="rect">
            <a:avLst/>
          </a:prstGeom>
        </p:spPr>
        <p:txBody>
          <a:bodyPr lIns="0" tIns="0" rIns="0" bIns="0" rtlCol="0" anchor="t">
            <a:spAutoFit/>
          </a:bodyPr>
          <a:lstStyle/>
          <a:p>
            <a:pPr>
              <a:lnSpc>
                <a:spcPts val="2766"/>
              </a:lnSpc>
            </a:pPr>
            <a:r>
              <a:rPr lang="en-US" sz="1762">
                <a:solidFill>
                  <a:srgbClr val="261310"/>
                </a:solidFill>
                <a:latin typeface="Questrial"/>
              </a:rPr>
              <a:t>Lorem ipsum dolor sit amet, consectetur adipiscing elit. Ut a enim nec nisl ullamcorper eleifend. Praesent risus leo, fringilla et nulla at, egestas euismod orci.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4989"/>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464995" y="1070705"/>
            <a:ext cx="9262011" cy="963084"/>
          </a:xfrm>
          <a:prstGeom prst="rect">
            <a:avLst/>
          </a:prstGeom>
        </p:spPr>
        <p:txBody>
          <a:bodyPr lIns="0" tIns="0" rIns="0" bIns="0" rtlCol="0" anchor="t">
            <a:spAutoFit/>
          </a:bodyPr>
          <a:lstStyle/>
          <a:p>
            <a:pPr algn="ctr">
              <a:lnSpc>
                <a:spcPts val="8006"/>
              </a:lnSpc>
              <a:spcBef>
                <a:spcPct val="0"/>
              </a:spcBef>
            </a:pPr>
            <a:r>
              <a:rPr lang="en-US" sz="5719">
                <a:solidFill>
                  <a:srgbClr val="261310"/>
                </a:solidFill>
                <a:latin typeface="Grand Cru S Bold"/>
              </a:rPr>
              <a:t>Laboratory Samples</a:t>
            </a:r>
          </a:p>
        </p:txBody>
      </p:sp>
      <p:sp>
        <p:nvSpPr>
          <p:cNvPr id="10" name="TextBox 10"/>
          <p:cNvSpPr txBox="1"/>
          <p:nvPr/>
        </p:nvSpPr>
        <p:spPr>
          <a:xfrm>
            <a:off x="2578924" y="3048859"/>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grpSp>
        <p:nvGrpSpPr>
          <p:cNvPr id="11" name="Group 11"/>
          <p:cNvGrpSpPr/>
          <p:nvPr/>
        </p:nvGrpSpPr>
        <p:grpSpPr>
          <a:xfrm>
            <a:off x="1075397" y="2581062"/>
            <a:ext cx="1126323" cy="1126318"/>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5774" t="-92390" r="-76862" b="-96745"/>
              </a:stretch>
            </a:blipFill>
          </p:spPr>
          <p:txBody>
            <a:bodyPr/>
            <a:lstStyle/>
            <a:p>
              <a:endParaRPr lang="en-US" sz="1200"/>
            </a:p>
          </p:txBody>
        </p:sp>
      </p:grpSp>
      <p:grpSp>
        <p:nvGrpSpPr>
          <p:cNvPr id="13" name="Group 13"/>
          <p:cNvGrpSpPr/>
          <p:nvPr/>
        </p:nvGrpSpPr>
        <p:grpSpPr>
          <a:xfrm>
            <a:off x="1075397" y="4359739"/>
            <a:ext cx="1126323" cy="1126318"/>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55774" t="-130178" r="-19414" b="-32770"/>
              </a:stretch>
            </a:blipFill>
          </p:spPr>
          <p:txBody>
            <a:bodyPr/>
            <a:lstStyle/>
            <a:p>
              <a:endParaRPr lang="en-US" sz="1200"/>
            </a:p>
          </p:txBody>
        </p:sp>
      </p:grpSp>
      <p:grpSp>
        <p:nvGrpSpPr>
          <p:cNvPr id="15" name="Group 15"/>
          <p:cNvGrpSpPr/>
          <p:nvPr/>
        </p:nvGrpSpPr>
        <p:grpSpPr>
          <a:xfrm>
            <a:off x="6409930" y="4359739"/>
            <a:ext cx="1164411" cy="1164407"/>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62933" t="-118052" r="-9183" b="-40284"/>
              </a:stretch>
            </a:blipFill>
          </p:spPr>
          <p:txBody>
            <a:bodyPr/>
            <a:lstStyle/>
            <a:p>
              <a:endParaRPr lang="en-US" sz="1200"/>
            </a:p>
          </p:txBody>
        </p:sp>
      </p:grpSp>
      <p:grpSp>
        <p:nvGrpSpPr>
          <p:cNvPr id="17" name="Group 17"/>
          <p:cNvGrpSpPr/>
          <p:nvPr/>
        </p:nvGrpSpPr>
        <p:grpSpPr>
          <a:xfrm>
            <a:off x="6409930" y="2581061"/>
            <a:ext cx="1164411" cy="1164407"/>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3108" t="-22134" r="-75133" b="-160406"/>
              </a:stretch>
            </a:blipFill>
          </p:spPr>
          <p:txBody>
            <a:bodyPr/>
            <a:lstStyle/>
            <a:p>
              <a:endParaRPr lang="en-US" sz="1200"/>
            </a:p>
          </p:txBody>
        </p:sp>
      </p:grpSp>
      <p:sp>
        <p:nvSpPr>
          <p:cNvPr id="19" name="TextBox 19"/>
          <p:cNvSpPr txBox="1"/>
          <p:nvPr/>
        </p:nvSpPr>
        <p:spPr>
          <a:xfrm>
            <a:off x="2163179" y="2598785"/>
            <a:ext cx="3733402"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1</a:t>
            </a:r>
          </a:p>
        </p:txBody>
      </p:sp>
      <p:sp>
        <p:nvSpPr>
          <p:cNvPr id="20" name="TextBox 20"/>
          <p:cNvSpPr txBox="1"/>
          <p:nvPr/>
        </p:nvSpPr>
        <p:spPr>
          <a:xfrm>
            <a:off x="2163179" y="4463485"/>
            <a:ext cx="3733402"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2</a:t>
            </a:r>
          </a:p>
        </p:txBody>
      </p:sp>
      <p:sp>
        <p:nvSpPr>
          <p:cNvPr id="21" name="TextBox 21"/>
          <p:cNvSpPr txBox="1"/>
          <p:nvPr/>
        </p:nvSpPr>
        <p:spPr>
          <a:xfrm>
            <a:off x="7635609" y="2598785"/>
            <a:ext cx="3480994"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3</a:t>
            </a:r>
          </a:p>
        </p:txBody>
      </p:sp>
      <p:sp>
        <p:nvSpPr>
          <p:cNvPr id="22" name="TextBox 22"/>
          <p:cNvSpPr txBox="1"/>
          <p:nvPr/>
        </p:nvSpPr>
        <p:spPr>
          <a:xfrm>
            <a:off x="7635609" y="4463485"/>
            <a:ext cx="3480994"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4</a:t>
            </a:r>
          </a:p>
        </p:txBody>
      </p:sp>
      <p:sp>
        <p:nvSpPr>
          <p:cNvPr id="23" name="TextBox 23"/>
          <p:cNvSpPr txBox="1"/>
          <p:nvPr/>
        </p:nvSpPr>
        <p:spPr>
          <a:xfrm>
            <a:off x="2578924" y="4890131"/>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
        <p:nvSpPr>
          <p:cNvPr id="24" name="TextBox 24"/>
          <p:cNvSpPr txBox="1"/>
          <p:nvPr/>
        </p:nvSpPr>
        <p:spPr>
          <a:xfrm>
            <a:off x="7920199" y="3024351"/>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
        <p:nvSpPr>
          <p:cNvPr id="25" name="TextBox 25"/>
          <p:cNvSpPr txBox="1"/>
          <p:nvPr/>
        </p:nvSpPr>
        <p:spPr>
          <a:xfrm>
            <a:off x="7920199" y="4865625"/>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22896" y="1235277"/>
            <a:ext cx="5477083" cy="1989006"/>
          </a:xfrm>
          <a:prstGeom prst="rect">
            <a:avLst/>
          </a:prstGeom>
        </p:spPr>
        <p:txBody>
          <a:bodyPr lIns="0" tIns="0" rIns="0" bIns="0" rtlCol="0" anchor="t">
            <a:spAutoFit/>
          </a:bodyPr>
          <a:lstStyle/>
          <a:p>
            <a:pPr>
              <a:lnSpc>
                <a:spcPts val="8006"/>
              </a:lnSpc>
            </a:pPr>
            <a:r>
              <a:rPr lang="en-US" sz="5719">
                <a:solidFill>
                  <a:srgbClr val="261310"/>
                </a:solidFill>
                <a:latin typeface="Grand Cru S Bold"/>
              </a:rPr>
              <a:t>Analyzing</a:t>
            </a:r>
          </a:p>
          <a:p>
            <a:pPr>
              <a:lnSpc>
                <a:spcPts val="8006"/>
              </a:lnSpc>
              <a:spcBef>
                <a:spcPct val="0"/>
              </a:spcBef>
            </a:pPr>
            <a:r>
              <a:rPr lang="en-US" sz="5719">
                <a:solidFill>
                  <a:srgbClr val="261310"/>
                </a:solidFill>
                <a:latin typeface="Grand Cru S Bold"/>
              </a:rPr>
              <a:t>the results</a:t>
            </a:r>
          </a:p>
        </p:txBody>
      </p:sp>
      <p:sp>
        <p:nvSpPr>
          <p:cNvPr id="10" name="TextBox 10"/>
          <p:cNvSpPr txBox="1"/>
          <p:nvPr/>
        </p:nvSpPr>
        <p:spPr>
          <a:xfrm>
            <a:off x="1322896" y="3378200"/>
            <a:ext cx="4773104" cy="2308965"/>
          </a:xfrm>
          <a:prstGeom prst="rect">
            <a:avLst/>
          </a:prstGeom>
        </p:spPr>
        <p:txBody>
          <a:bodyPr lIns="0" tIns="0" rIns="0" bIns="0" rtlCol="0" anchor="t">
            <a:spAutoFit/>
          </a:bodyPr>
          <a:lstStyle/>
          <a:p>
            <a:pP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 Donec et sapien sit amet nisl pretium efficitur.</a:t>
            </a:r>
          </a:p>
        </p:txBody>
      </p:sp>
      <p:pic>
        <p:nvPicPr>
          <p:cNvPr id="11" name="Picture 11"/>
          <p:cNvPicPr>
            <a:picLocks noChangeAspect="1"/>
          </p:cNvPicPr>
          <p:nvPr/>
        </p:nvPicPr>
        <p:blipFill>
          <a:blip r:embed="rId2"/>
          <a:stretch>
            <a:fillRect/>
          </a:stretch>
        </p:blipFill>
        <p:spPr>
          <a:xfrm>
            <a:off x="6364731" y="1127943"/>
            <a:ext cx="5222963" cy="497628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929680" y="1150339"/>
            <a:ext cx="4570961" cy="951864"/>
          </a:xfrm>
          <a:prstGeom prst="rect">
            <a:avLst/>
          </a:prstGeom>
        </p:spPr>
        <p:txBody>
          <a:bodyPr lIns="0" tIns="0" rIns="0" bIns="0" rtlCol="0" anchor="t">
            <a:spAutoFit/>
          </a:bodyPr>
          <a:lstStyle/>
          <a:p>
            <a:pPr algn="ctr">
              <a:lnSpc>
                <a:spcPts val="7676"/>
              </a:lnSpc>
            </a:pPr>
            <a:r>
              <a:rPr lang="en-US" sz="6241">
                <a:solidFill>
                  <a:srgbClr val="261310"/>
                </a:solidFill>
                <a:latin typeface="Grand Cru S Bold"/>
              </a:rPr>
              <a:t>Data Analysis</a:t>
            </a:r>
          </a:p>
        </p:txBody>
      </p:sp>
      <p:pic>
        <p:nvPicPr>
          <p:cNvPr id="10" name="Picture 10"/>
          <p:cNvPicPr>
            <a:picLocks noChangeAspect="1"/>
          </p:cNvPicPr>
          <p:nvPr/>
        </p:nvPicPr>
        <p:blipFill>
          <a:blip r:embed="rId2"/>
          <a:stretch>
            <a:fillRect/>
          </a:stretch>
        </p:blipFill>
        <p:spPr>
          <a:xfrm>
            <a:off x="6341166" y="866254"/>
            <a:ext cx="1534229" cy="1534229"/>
          </a:xfrm>
          <a:prstGeom prst="rect">
            <a:avLst/>
          </a:prstGeom>
        </p:spPr>
      </p:pic>
      <p:pic>
        <p:nvPicPr>
          <p:cNvPr id="11" name="Picture 11"/>
          <p:cNvPicPr>
            <a:picLocks noChangeAspect="1"/>
          </p:cNvPicPr>
          <p:nvPr/>
        </p:nvPicPr>
        <p:blipFill>
          <a:blip r:embed="rId3"/>
          <a:stretch>
            <a:fillRect/>
          </a:stretch>
        </p:blipFill>
        <p:spPr>
          <a:xfrm>
            <a:off x="9035091" y="866254"/>
            <a:ext cx="1534229" cy="1534229"/>
          </a:xfrm>
          <a:prstGeom prst="rect">
            <a:avLst/>
          </a:prstGeom>
        </p:spPr>
      </p:pic>
      <p:sp>
        <p:nvSpPr>
          <p:cNvPr id="12" name="TextBox 12"/>
          <p:cNvSpPr txBox="1"/>
          <p:nvPr/>
        </p:nvSpPr>
        <p:spPr>
          <a:xfrm>
            <a:off x="5882162" y="2436838"/>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3" name="TextBox 13"/>
          <p:cNvSpPr txBox="1"/>
          <p:nvPr/>
        </p:nvSpPr>
        <p:spPr>
          <a:xfrm>
            <a:off x="8540685" y="2436838"/>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4" name="Freeform 14"/>
          <p:cNvSpPr/>
          <p:nvPr/>
        </p:nvSpPr>
        <p:spPr>
          <a:xfrm>
            <a:off x="1258648" y="3347085"/>
            <a:ext cx="3785314" cy="2443588"/>
          </a:xfrm>
          <a:custGeom>
            <a:avLst/>
            <a:gdLst/>
            <a:ahLst/>
            <a:cxnLst/>
            <a:rect l="l" t="t" r="r" b="b"/>
            <a:pathLst>
              <a:path w="5677971" h="3665382">
                <a:moveTo>
                  <a:pt x="0" y="0"/>
                </a:moveTo>
                <a:lnTo>
                  <a:pt x="5677971" y="0"/>
                </a:lnTo>
                <a:lnTo>
                  <a:pt x="5677971" y="3665382"/>
                </a:lnTo>
                <a:lnTo>
                  <a:pt x="0" y="3665382"/>
                </a:lnTo>
                <a:lnTo>
                  <a:pt x="0" y="0"/>
                </a:lnTo>
                <a:close/>
              </a:path>
            </a:pathLst>
          </a:custGeom>
          <a:blipFill>
            <a:blip r:embed="rId4"/>
            <a:stretch>
              <a:fillRect l="-6505" t="-19922" r="-6714" b="-22607"/>
            </a:stretch>
          </a:blipFill>
        </p:spPr>
        <p:txBody>
          <a:bodyPr/>
          <a:lstStyle/>
          <a:p>
            <a:endParaRPr lang="en-US" sz="1200"/>
          </a:p>
        </p:txBody>
      </p:sp>
      <p:pic>
        <p:nvPicPr>
          <p:cNvPr id="15" name="Picture 15"/>
          <p:cNvPicPr>
            <a:picLocks noChangeAspect="1"/>
          </p:cNvPicPr>
          <p:nvPr/>
        </p:nvPicPr>
        <p:blipFill>
          <a:blip r:embed="rId5"/>
          <a:stretch>
            <a:fillRect/>
          </a:stretch>
        </p:blipFill>
        <p:spPr>
          <a:xfrm>
            <a:off x="6341166" y="3510492"/>
            <a:ext cx="1534229" cy="1534229"/>
          </a:xfrm>
          <a:prstGeom prst="rect">
            <a:avLst/>
          </a:prstGeom>
        </p:spPr>
      </p:pic>
      <p:pic>
        <p:nvPicPr>
          <p:cNvPr id="16" name="Picture 16"/>
          <p:cNvPicPr>
            <a:picLocks noChangeAspect="1"/>
          </p:cNvPicPr>
          <p:nvPr/>
        </p:nvPicPr>
        <p:blipFill>
          <a:blip r:embed="rId6"/>
          <a:stretch>
            <a:fillRect/>
          </a:stretch>
        </p:blipFill>
        <p:spPr>
          <a:xfrm>
            <a:off x="9035091" y="3510492"/>
            <a:ext cx="1534229" cy="1534229"/>
          </a:xfrm>
          <a:prstGeom prst="rect">
            <a:avLst/>
          </a:prstGeom>
        </p:spPr>
      </p:pic>
      <p:sp>
        <p:nvSpPr>
          <p:cNvPr id="17" name="TextBox 17"/>
          <p:cNvSpPr txBox="1"/>
          <p:nvPr/>
        </p:nvSpPr>
        <p:spPr>
          <a:xfrm>
            <a:off x="5882162" y="5081076"/>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8" name="TextBox 18"/>
          <p:cNvSpPr txBox="1"/>
          <p:nvPr/>
        </p:nvSpPr>
        <p:spPr>
          <a:xfrm>
            <a:off x="8540685" y="5081076"/>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128079" y="1484548"/>
            <a:ext cx="7882939" cy="1108317"/>
          </a:xfrm>
          <a:prstGeom prst="rect">
            <a:avLst/>
          </a:prstGeom>
        </p:spPr>
        <p:txBody>
          <a:bodyPr lIns="0" tIns="0" rIns="0" bIns="0" rtlCol="0" anchor="t">
            <a:spAutoFit/>
          </a:bodyPr>
          <a:lstStyle/>
          <a:p>
            <a:pPr>
              <a:lnSpc>
                <a:spcPts val="9240"/>
              </a:lnSpc>
              <a:spcBef>
                <a:spcPct val="0"/>
              </a:spcBef>
            </a:pPr>
            <a:r>
              <a:rPr lang="en-US" sz="6600">
                <a:solidFill>
                  <a:srgbClr val="261310"/>
                </a:solidFill>
                <a:latin typeface="Grand Cru S Bold"/>
              </a:rPr>
              <a:t>Conclusions</a:t>
            </a:r>
          </a:p>
        </p:txBody>
      </p:sp>
      <p:grpSp>
        <p:nvGrpSpPr>
          <p:cNvPr id="10" name="Group 10"/>
          <p:cNvGrpSpPr/>
          <p:nvPr/>
        </p:nvGrpSpPr>
        <p:grpSpPr>
          <a:xfrm>
            <a:off x="1218149" y="3218037"/>
            <a:ext cx="685560" cy="68556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3" name="TextBox 13"/>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5" name="Group 15"/>
          <p:cNvGrpSpPr/>
          <p:nvPr/>
        </p:nvGrpSpPr>
        <p:grpSpPr>
          <a:xfrm>
            <a:off x="4579683" y="3218037"/>
            <a:ext cx="685560" cy="68556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8" name="TextBox 18"/>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9" name="TextBox 19"/>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0" name="TextBox 20"/>
          <p:cNvSpPr txBox="1"/>
          <p:nvPr/>
        </p:nvSpPr>
        <p:spPr>
          <a:xfrm>
            <a:off x="1218149" y="4085846"/>
            <a:ext cx="2936635"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sp>
        <p:nvSpPr>
          <p:cNvPr id="21" name="TextBox 21"/>
          <p:cNvSpPr txBox="1"/>
          <p:nvPr/>
        </p:nvSpPr>
        <p:spPr>
          <a:xfrm>
            <a:off x="4631035" y="4085846"/>
            <a:ext cx="2958683"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grpSp>
        <p:nvGrpSpPr>
          <p:cNvPr id="22" name="Group 22"/>
          <p:cNvGrpSpPr/>
          <p:nvPr/>
        </p:nvGrpSpPr>
        <p:grpSpPr>
          <a:xfrm>
            <a:off x="7978192" y="3218037"/>
            <a:ext cx="685560" cy="685560"/>
            <a:chOff x="0" y="0"/>
            <a:chExt cx="1371120" cy="1371120"/>
          </a:xfrm>
        </p:grpSpPr>
        <p:grpSp>
          <p:nvGrpSpPr>
            <p:cNvPr id="23" name="Group 23"/>
            <p:cNvGrpSpPr/>
            <p:nvPr/>
          </p:nvGrpSpPr>
          <p:grpSpPr>
            <a:xfrm>
              <a:off x="0" y="0"/>
              <a:ext cx="1371120" cy="1371120"/>
              <a:chOff x="0" y="0"/>
              <a:chExt cx="812800" cy="812800"/>
            </a:xfrm>
          </p:grpSpPr>
          <p:sp>
            <p:nvSpPr>
              <p:cNvPr id="24" name="Freeform 24"/>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25" name="TextBox 25"/>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6" name="TextBox 26"/>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03</a:t>
              </a:r>
            </a:p>
          </p:txBody>
        </p:sp>
      </p:grpSp>
      <p:sp>
        <p:nvSpPr>
          <p:cNvPr id="27" name="TextBox 27"/>
          <p:cNvSpPr txBox="1"/>
          <p:nvPr/>
        </p:nvSpPr>
        <p:spPr>
          <a:xfrm>
            <a:off x="8015168" y="4085846"/>
            <a:ext cx="2958683"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sp>
        <p:nvSpPr>
          <p:cNvPr id="28" name="Freeform 28"/>
          <p:cNvSpPr/>
          <p:nvPr/>
        </p:nvSpPr>
        <p:spPr>
          <a:xfrm rot="-8378249">
            <a:off x="7573390" y="1415187"/>
            <a:ext cx="3593197" cy="1768419"/>
          </a:xfrm>
          <a:custGeom>
            <a:avLst/>
            <a:gdLst/>
            <a:ahLst/>
            <a:cxnLst/>
            <a:rect l="l" t="t" r="r" b="b"/>
            <a:pathLst>
              <a:path w="5389795" h="2652629">
                <a:moveTo>
                  <a:pt x="0" y="0"/>
                </a:moveTo>
                <a:lnTo>
                  <a:pt x="5389795" y="0"/>
                </a:lnTo>
                <a:lnTo>
                  <a:pt x="5389795" y="2652629"/>
                </a:lnTo>
                <a:lnTo>
                  <a:pt x="0" y="26526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92716"/>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Freeform 9"/>
          <p:cNvSpPr/>
          <p:nvPr/>
        </p:nvSpPr>
        <p:spPr>
          <a:xfrm>
            <a:off x="8980963" y="1239202"/>
            <a:ext cx="2327150" cy="2734960"/>
          </a:xfrm>
          <a:custGeom>
            <a:avLst/>
            <a:gdLst/>
            <a:ahLst/>
            <a:cxnLst/>
            <a:rect l="l" t="t" r="r" b="b"/>
            <a:pathLst>
              <a:path w="3490725" h="4102440">
                <a:moveTo>
                  <a:pt x="0" y="0"/>
                </a:moveTo>
                <a:lnTo>
                  <a:pt x="3490725" y="0"/>
                </a:lnTo>
                <a:lnTo>
                  <a:pt x="3490725" y="4102440"/>
                </a:lnTo>
                <a:lnTo>
                  <a:pt x="0" y="4102440"/>
                </a:lnTo>
                <a:lnTo>
                  <a:pt x="0" y="0"/>
                </a:lnTo>
                <a:close/>
              </a:path>
            </a:pathLst>
          </a:custGeom>
          <a:blipFill>
            <a:blip r:embed="rId2"/>
            <a:stretch>
              <a:fillRect l="-13034" t="-4432" r="-16589" b="-5864"/>
            </a:stretch>
          </a:blipFill>
        </p:spPr>
        <p:txBody>
          <a:bodyPr/>
          <a:lstStyle/>
          <a:p>
            <a:endParaRPr lang="en-US" sz="1200"/>
          </a:p>
        </p:txBody>
      </p:sp>
      <p:sp>
        <p:nvSpPr>
          <p:cNvPr id="10" name="Freeform 10"/>
          <p:cNvSpPr/>
          <p:nvPr/>
        </p:nvSpPr>
        <p:spPr>
          <a:xfrm rot="-3878630">
            <a:off x="2894884" y="980822"/>
            <a:ext cx="1356361" cy="1111750"/>
          </a:xfrm>
          <a:custGeom>
            <a:avLst/>
            <a:gdLst/>
            <a:ahLst/>
            <a:cxnLst/>
            <a:rect l="l" t="t" r="r" b="b"/>
            <a:pathLst>
              <a:path w="2034541" h="1667625">
                <a:moveTo>
                  <a:pt x="0" y="0"/>
                </a:moveTo>
                <a:lnTo>
                  <a:pt x="2034541" y="0"/>
                </a:lnTo>
                <a:lnTo>
                  <a:pt x="2034541"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1" name="Freeform 11"/>
          <p:cNvSpPr/>
          <p:nvPr/>
        </p:nvSpPr>
        <p:spPr>
          <a:xfrm>
            <a:off x="8479452" y="4311384"/>
            <a:ext cx="2828661" cy="1787989"/>
          </a:xfrm>
          <a:custGeom>
            <a:avLst/>
            <a:gdLst/>
            <a:ahLst/>
            <a:cxnLst/>
            <a:rect l="l" t="t" r="r" b="b"/>
            <a:pathLst>
              <a:path w="4242992" h="2681983">
                <a:moveTo>
                  <a:pt x="0" y="0"/>
                </a:moveTo>
                <a:lnTo>
                  <a:pt x="4242991" y="0"/>
                </a:lnTo>
                <a:lnTo>
                  <a:pt x="4242991" y="2681983"/>
                </a:lnTo>
                <a:lnTo>
                  <a:pt x="0" y="2681983"/>
                </a:lnTo>
                <a:lnTo>
                  <a:pt x="0" y="0"/>
                </a:lnTo>
                <a:close/>
              </a:path>
            </a:pathLst>
          </a:custGeom>
          <a:blipFill>
            <a:blip r:embed="rId5"/>
            <a:stretch>
              <a:fillRect l="-7004" t="-21252" r="-5503" b="-23396"/>
            </a:stretch>
          </a:blipFill>
        </p:spPr>
        <p:txBody>
          <a:bodyPr/>
          <a:lstStyle/>
          <a:p>
            <a:endParaRPr lang="en-US" sz="1200"/>
          </a:p>
        </p:txBody>
      </p:sp>
      <p:sp>
        <p:nvSpPr>
          <p:cNvPr id="12" name="TextBox 12"/>
          <p:cNvSpPr txBox="1"/>
          <p:nvPr/>
        </p:nvSpPr>
        <p:spPr>
          <a:xfrm>
            <a:off x="3412058" y="2079145"/>
            <a:ext cx="5583001" cy="2405338"/>
          </a:xfrm>
          <a:prstGeom prst="rect">
            <a:avLst/>
          </a:prstGeom>
        </p:spPr>
        <p:txBody>
          <a:bodyPr lIns="0" tIns="0" rIns="0" bIns="0" rtlCol="0" anchor="t">
            <a:spAutoFit/>
          </a:bodyPr>
          <a:lstStyle/>
          <a:p>
            <a:pPr algn="ctr">
              <a:lnSpc>
                <a:spcPts val="9306"/>
              </a:lnSpc>
            </a:pPr>
            <a:r>
              <a:rPr lang="en-US" sz="9400">
                <a:solidFill>
                  <a:srgbClr val="261310"/>
                </a:solidFill>
                <a:latin typeface="Grand Cru S Bold"/>
              </a:rPr>
              <a:t>Thank</a:t>
            </a:r>
          </a:p>
          <a:p>
            <a:pPr algn="ctr">
              <a:lnSpc>
                <a:spcPts val="9306"/>
              </a:lnSpc>
            </a:pPr>
            <a:r>
              <a:rPr lang="en-US" sz="9400">
                <a:solidFill>
                  <a:srgbClr val="261310"/>
                </a:solidFill>
                <a:latin typeface="Grand Cru S Bold"/>
              </a:rPr>
              <a:t>you!</a:t>
            </a:r>
          </a:p>
        </p:txBody>
      </p:sp>
      <p:sp>
        <p:nvSpPr>
          <p:cNvPr id="13" name="Freeform 13"/>
          <p:cNvSpPr/>
          <p:nvPr/>
        </p:nvSpPr>
        <p:spPr>
          <a:xfrm>
            <a:off x="987921" y="1239202"/>
            <a:ext cx="2335236" cy="4544646"/>
          </a:xfrm>
          <a:custGeom>
            <a:avLst/>
            <a:gdLst/>
            <a:ahLst/>
            <a:cxnLst/>
            <a:rect l="l" t="t" r="r" b="b"/>
            <a:pathLst>
              <a:path w="3502854" h="6816969">
                <a:moveTo>
                  <a:pt x="0" y="0"/>
                </a:moveTo>
                <a:lnTo>
                  <a:pt x="3502854" y="0"/>
                </a:lnTo>
                <a:lnTo>
                  <a:pt x="3502854" y="6816969"/>
                </a:lnTo>
                <a:lnTo>
                  <a:pt x="0" y="68169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4" name="Freeform 14"/>
          <p:cNvSpPr/>
          <p:nvPr/>
        </p:nvSpPr>
        <p:spPr>
          <a:xfrm rot="-9025787">
            <a:off x="6797325" y="973455"/>
            <a:ext cx="1981958" cy="975436"/>
          </a:xfrm>
          <a:custGeom>
            <a:avLst/>
            <a:gdLst/>
            <a:ahLst/>
            <a:cxnLst/>
            <a:rect l="l" t="t" r="r" b="b"/>
            <a:pathLst>
              <a:path w="2972937" h="1463154">
                <a:moveTo>
                  <a:pt x="0" y="0"/>
                </a:moveTo>
                <a:lnTo>
                  <a:pt x="2972937" y="0"/>
                </a:lnTo>
                <a:lnTo>
                  <a:pt x="2972937" y="1463153"/>
                </a:lnTo>
                <a:lnTo>
                  <a:pt x="0" y="1463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TextBox 15"/>
          <p:cNvSpPr txBox="1"/>
          <p:nvPr/>
        </p:nvSpPr>
        <p:spPr>
          <a:xfrm>
            <a:off x="3634782" y="4619780"/>
            <a:ext cx="5137553" cy="337015"/>
          </a:xfrm>
          <a:prstGeom prst="rect">
            <a:avLst/>
          </a:prstGeom>
        </p:spPr>
        <p:txBody>
          <a:bodyPr lIns="0" tIns="0" rIns="0" bIns="0" rtlCol="0" anchor="t">
            <a:spAutoFit/>
          </a:bodyPr>
          <a:lstStyle/>
          <a:p>
            <a:pPr algn="ctr">
              <a:lnSpc>
                <a:spcPts val="2800"/>
              </a:lnSpc>
              <a:spcBef>
                <a:spcPct val="0"/>
              </a:spcBef>
            </a:pPr>
            <a:r>
              <a:rPr lang="en-US" sz="2000">
                <a:solidFill>
                  <a:srgbClr val="261310"/>
                </a:solidFill>
                <a:latin typeface="Glacial Indifference Bold"/>
              </a:rPr>
              <a:t>Do you have any questions?</a:t>
            </a:r>
          </a:p>
        </p:txBody>
      </p:sp>
      <p:sp>
        <p:nvSpPr>
          <p:cNvPr id="16" name="TextBox 16"/>
          <p:cNvSpPr txBox="1"/>
          <p:nvPr/>
        </p:nvSpPr>
        <p:spPr>
          <a:xfrm>
            <a:off x="4365815" y="5173628"/>
            <a:ext cx="3675487" cy="276679"/>
          </a:xfrm>
          <a:prstGeom prst="rect">
            <a:avLst/>
          </a:prstGeom>
        </p:spPr>
        <p:txBody>
          <a:bodyPr lIns="0" tIns="0" rIns="0" bIns="0" rtlCol="0" anchor="t">
            <a:spAutoFit/>
          </a:bodyPr>
          <a:lstStyle/>
          <a:p>
            <a:pPr algn="ctr">
              <a:lnSpc>
                <a:spcPts val="2295"/>
              </a:lnSpc>
              <a:spcBef>
                <a:spcPct val="0"/>
              </a:spcBef>
            </a:pPr>
            <a:r>
              <a:rPr lang="en-US" sz="1639">
                <a:solidFill>
                  <a:srgbClr val="FFFCF3"/>
                </a:solidFill>
                <a:latin typeface="Glacial Indifference Bold"/>
              </a:rPr>
              <a:t>www.reallygreatsite.com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9893" y="1967195"/>
            <a:ext cx="2777183" cy="1792795"/>
          </a:xfrm>
          <a:custGeom>
            <a:avLst/>
            <a:gdLst/>
            <a:ahLst/>
            <a:cxnLst/>
            <a:rect l="l" t="t" r="r" b="b"/>
            <a:pathLst>
              <a:path w="4165775" h="2689192">
                <a:moveTo>
                  <a:pt x="0" y="0"/>
                </a:moveTo>
                <a:lnTo>
                  <a:pt x="4165775" y="0"/>
                </a:lnTo>
                <a:lnTo>
                  <a:pt x="4165775" y="2689192"/>
                </a:lnTo>
                <a:lnTo>
                  <a:pt x="0" y="2689192"/>
                </a:lnTo>
                <a:lnTo>
                  <a:pt x="0" y="0"/>
                </a:lnTo>
                <a:close/>
              </a:path>
            </a:pathLst>
          </a:custGeom>
          <a:blipFill>
            <a:blip r:embed="rId2"/>
            <a:stretch>
              <a:fillRect l="-6505" t="-19922" r="-6714" b="-22607"/>
            </a:stretch>
          </a:blipFill>
        </p:spPr>
        <p:txBody>
          <a:bodyPr/>
          <a:lstStyle/>
          <a:p>
            <a:endParaRPr lang="en-US" sz="1200"/>
          </a:p>
        </p:txBody>
      </p:sp>
      <p:sp>
        <p:nvSpPr>
          <p:cNvPr id="3" name="Freeform 3"/>
          <p:cNvSpPr/>
          <p:nvPr/>
        </p:nvSpPr>
        <p:spPr>
          <a:xfrm>
            <a:off x="2367076" y="3935687"/>
            <a:ext cx="1735330" cy="2116045"/>
          </a:xfrm>
          <a:custGeom>
            <a:avLst/>
            <a:gdLst/>
            <a:ahLst/>
            <a:cxnLst/>
            <a:rect l="l" t="t" r="r" b="b"/>
            <a:pathLst>
              <a:path w="2602995" h="3174068">
                <a:moveTo>
                  <a:pt x="0" y="0"/>
                </a:moveTo>
                <a:lnTo>
                  <a:pt x="2602995" y="0"/>
                </a:lnTo>
                <a:lnTo>
                  <a:pt x="2602995" y="3174069"/>
                </a:lnTo>
                <a:lnTo>
                  <a:pt x="0" y="31740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a:off x="685800" y="4774090"/>
            <a:ext cx="1553823" cy="1277643"/>
          </a:xfrm>
          <a:custGeom>
            <a:avLst/>
            <a:gdLst/>
            <a:ahLst/>
            <a:cxnLst/>
            <a:rect l="l" t="t" r="r" b="b"/>
            <a:pathLst>
              <a:path w="2330734" h="1916465">
                <a:moveTo>
                  <a:pt x="0" y="0"/>
                </a:moveTo>
                <a:lnTo>
                  <a:pt x="2330734" y="0"/>
                </a:lnTo>
                <a:lnTo>
                  <a:pt x="2330734" y="1916465"/>
                </a:lnTo>
                <a:lnTo>
                  <a:pt x="0" y="19164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5" name="Freeform 5"/>
          <p:cNvSpPr/>
          <p:nvPr/>
        </p:nvSpPr>
        <p:spPr>
          <a:xfrm>
            <a:off x="685800" y="1564984"/>
            <a:ext cx="2123592" cy="2370703"/>
          </a:xfrm>
          <a:custGeom>
            <a:avLst/>
            <a:gdLst/>
            <a:ahLst/>
            <a:cxnLst/>
            <a:rect l="l" t="t" r="r" b="b"/>
            <a:pathLst>
              <a:path w="3185388" h="3556055">
                <a:moveTo>
                  <a:pt x="0" y="0"/>
                </a:moveTo>
                <a:lnTo>
                  <a:pt x="3185388" y="0"/>
                </a:lnTo>
                <a:lnTo>
                  <a:pt x="3185388" y="3556055"/>
                </a:lnTo>
                <a:lnTo>
                  <a:pt x="0" y="3556055"/>
                </a:lnTo>
                <a:lnTo>
                  <a:pt x="0" y="0"/>
                </a:lnTo>
                <a:close/>
              </a:path>
            </a:pathLst>
          </a:custGeom>
          <a:blipFill>
            <a:blip r:embed="rId7"/>
            <a:stretch>
              <a:fillRect l="-11357" t="-3166" r="-8970" b="-4619"/>
            </a:stretch>
          </a:blipFill>
        </p:spPr>
        <p:txBody>
          <a:bodyPr/>
          <a:lstStyle/>
          <a:p>
            <a:endParaRPr lang="en-US" sz="1200"/>
          </a:p>
        </p:txBody>
      </p:sp>
      <p:sp>
        <p:nvSpPr>
          <p:cNvPr id="6" name="Freeform 6"/>
          <p:cNvSpPr/>
          <p:nvPr/>
        </p:nvSpPr>
        <p:spPr>
          <a:xfrm>
            <a:off x="5777075" y="1997828"/>
            <a:ext cx="1928076" cy="2239305"/>
          </a:xfrm>
          <a:custGeom>
            <a:avLst/>
            <a:gdLst/>
            <a:ahLst/>
            <a:cxnLst/>
            <a:rect l="l" t="t" r="r" b="b"/>
            <a:pathLst>
              <a:path w="2892114" h="3358958">
                <a:moveTo>
                  <a:pt x="0" y="0"/>
                </a:moveTo>
                <a:lnTo>
                  <a:pt x="2892114" y="0"/>
                </a:lnTo>
                <a:lnTo>
                  <a:pt x="2892114" y="3358958"/>
                </a:lnTo>
                <a:lnTo>
                  <a:pt x="0" y="33589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7" name="Freeform 7"/>
          <p:cNvSpPr/>
          <p:nvPr/>
        </p:nvSpPr>
        <p:spPr>
          <a:xfrm>
            <a:off x="8270839" y="1967196"/>
            <a:ext cx="1423867" cy="1277643"/>
          </a:xfrm>
          <a:custGeom>
            <a:avLst/>
            <a:gdLst/>
            <a:ahLst/>
            <a:cxnLst/>
            <a:rect l="l" t="t" r="r" b="b"/>
            <a:pathLst>
              <a:path w="2135800" h="1916465">
                <a:moveTo>
                  <a:pt x="0" y="0"/>
                </a:moveTo>
                <a:lnTo>
                  <a:pt x="2135800" y="0"/>
                </a:lnTo>
                <a:lnTo>
                  <a:pt x="2135800" y="1916465"/>
                </a:lnTo>
                <a:lnTo>
                  <a:pt x="0" y="19164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8" name="Freeform 8"/>
          <p:cNvSpPr/>
          <p:nvPr/>
        </p:nvSpPr>
        <p:spPr>
          <a:xfrm>
            <a:off x="6001712" y="5185710"/>
            <a:ext cx="3834933" cy="787566"/>
          </a:xfrm>
          <a:custGeom>
            <a:avLst/>
            <a:gdLst/>
            <a:ahLst/>
            <a:cxnLst/>
            <a:rect l="l" t="t" r="r" b="b"/>
            <a:pathLst>
              <a:path w="5752399" h="1181349">
                <a:moveTo>
                  <a:pt x="0" y="0"/>
                </a:moveTo>
                <a:lnTo>
                  <a:pt x="5752398" y="0"/>
                </a:lnTo>
                <a:lnTo>
                  <a:pt x="5752398" y="1181349"/>
                </a:lnTo>
                <a:lnTo>
                  <a:pt x="0" y="11813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9" name="Freeform 9"/>
          <p:cNvSpPr/>
          <p:nvPr/>
        </p:nvSpPr>
        <p:spPr>
          <a:xfrm rot="-10538916">
            <a:off x="7741465" y="3791283"/>
            <a:ext cx="2271366" cy="1117870"/>
          </a:xfrm>
          <a:custGeom>
            <a:avLst/>
            <a:gdLst/>
            <a:ahLst/>
            <a:cxnLst/>
            <a:rect l="l" t="t" r="r" b="b"/>
            <a:pathLst>
              <a:path w="3407049" h="1676805">
                <a:moveTo>
                  <a:pt x="0" y="0"/>
                </a:moveTo>
                <a:lnTo>
                  <a:pt x="3407049" y="0"/>
                </a:lnTo>
                <a:lnTo>
                  <a:pt x="3407049" y="1676806"/>
                </a:lnTo>
                <a:lnTo>
                  <a:pt x="0" y="1676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10" name="Freeform 10"/>
          <p:cNvSpPr/>
          <p:nvPr/>
        </p:nvSpPr>
        <p:spPr>
          <a:xfrm>
            <a:off x="10113503" y="3117480"/>
            <a:ext cx="1497217" cy="2913762"/>
          </a:xfrm>
          <a:custGeom>
            <a:avLst/>
            <a:gdLst/>
            <a:ahLst/>
            <a:cxnLst/>
            <a:rect l="l" t="t" r="r" b="b"/>
            <a:pathLst>
              <a:path w="2245826" h="4370643">
                <a:moveTo>
                  <a:pt x="0" y="0"/>
                </a:moveTo>
                <a:lnTo>
                  <a:pt x="2245826" y="0"/>
                </a:lnTo>
                <a:lnTo>
                  <a:pt x="2245826" y="4370643"/>
                </a:lnTo>
                <a:lnTo>
                  <a:pt x="0" y="437064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sz="1200"/>
          </a:p>
        </p:txBody>
      </p:sp>
      <p:sp>
        <p:nvSpPr>
          <p:cNvPr id="11" name="Freeform 11"/>
          <p:cNvSpPr/>
          <p:nvPr/>
        </p:nvSpPr>
        <p:spPr>
          <a:xfrm>
            <a:off x="10051965" y="1722334"/>
            <a:ext cx="1558755" cy="1277643"/>
          </a:xfrm>
          <a:custGeom>
            <a:avLst/>
            <a:gdLst/>
            <a:ahLst/>
            <a:cxnLst/>
            <a:rect l="l" t="t" r="r" b="b"/>
            <a:pathLst>
              <a:path w="2338132" h="1916465">
                <a:moveTo>
                  <a:pt x="0" y="0"/>
                </a:moveTo>
                <a:lnTo>
                  <a:pt x="2338132" y="0"/>
                </a:lnTo>
                <a:lnTo>
                  <a:pt x="2338132" y="1916465"/>
                </a:lnTo>
                <a:lnTo>
                  <a:pt x="0" y="191646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sz="1200"/>
          </a:p>
        </p:txBody>
      </p:sp>
      <p:sp>
        <p:nvSpPr>
          <p:cNvPr id="12" name="Freeform 12"/>
          <p:cNvSpPr/>
          <p:nvPr/>
        </p:nvSpPr>
        <p:spPr>
          <a:xfrm>
            <a:off x="4292906" y="3935687"/>
            <a:ext cx="1484169" cy="2236513"/>
          </a:xfrm>
          <a:custGeom>
            <a:avLst/>
            <a:gdLst/>
            <a:ahLst/>
            <a:cxnLst/>
            <a:rect l="l" t="t" r="r" b="b"/>
            <a:pathLst>
              <a:path w="2226254" h="3354770">
                <a:moveTo>
                  <a:pt x="0" y="0"/>
                </a:moveTo>
                <a:lnTo>
                  <a:pt x="2226254" y="0"/>
                </a:lnTo>
                <a:lnTo>
                  <a:pt x="2226254" y="3354770"/>
                </a:lnTo>
                <a:lnTo>
                  <a:pt x="0" y="335477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sz="1200"/>
          </a:p>
        </p:txBody>
      </p:sp>
      <p:sp>
        <p:nvSpPr>
          <p:cNvPr id="13" name="TextBox 13"/>
          <p:cNvSpPr txBox="1"/>
          <p:nvPr/>
        </p:nvSpPr>
        <p:spPr>
          <a:xfrm>
            <a:off x="1493498" y="883247"/>
            <a:ext cx="9205005" cy="664349"/>
          </a:xfrm>
          <a:prstGeom prst="rect">
            <a:avLst/>
          </a:prstGeom>
        </p:spPr>
        <p:txBody>
          <a:bodyPr lIns="0" tIns="0" rIns="0" bIns="0" rtlCol="0" anchor="t">
            <a:spAutoFit/>
          </a:bodyPr>
          <a:lstStyle/>
          <a:p>
            <a:pPr algn="ctr">
              <a:lnSpc>
                <a:spcPts val="5082"/>
              </a:lnSpc>
            </a:pPr>
            <a:r>
              <a:rPr lang="en-US" sz="5134">
                <a:solidFill>
                  <a:srgbClr val="261310"/>
                </a:solidFill>
                <a:latin typeface="Grand Cru S Bold"/>
              </a:rPr>
              <a:t>Resource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5392893-E6E2-8CAA-7C8F-D0988FB9FA95}"/>
              </a:ext>
            </a:extLst>
          </p:cNvPr>
          <p:cNvGrpSpPr/>
          <p:nvPr/>
        </p:nvGrpSpPr>
        <p:grpSpPr>
          <a:xfrm rot="19449069">
            <a:off x="4234140" y="787256"/>
            <a:ext cx="3723718" cy="5283490"/>
            <a:chOff x="8103380" y="787255"/>
            <a:chExt cx="3723718" cy="5283490"/>
          </a:xfrm>
          <a:solidFill>
            <a:srgbClr val="E3CB99"/>
          </a:solidFill>
        </p:grpSpPr>
        <p:sp>
          <p:nvSpPr>
            <p:cNvPr id="28" name="Rounded Rectangle 27">
              <a:extLst>
                <a:ext uri="{FF2B5EF4-FFF2-40B4-BE49-F238E27FC236}">
                  <a16:creationId xmlns:a16="http://schemas.microsoft.com/office/drawing/2014/main" id="{4CD59361-C084-D885-9A3C-0BDA16648802}"/>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9" name="TextBox 28">
              <a:extLst>
                <a:ext uri="{FF2B5EF4-FFF2-40B4-BE49-F238E27FC236}">
                  <a16:creationId xmlns:a16="http://schemas.microsoft.com/office/drawing/2014/main" id="{E754284A-6F51-D53E-EB3D-A4425532BC29}"/>
                </a:ext>
              </a:extLst>
            </p:cNvPr>
            <p:cNvSpPr txBox="1"/>
            <p:nvPr/>
          </p:nvSpPr>
          <p:spPr>
            <a:xfrm>
              <a:off x="8280343" y="1542979"/>
              <a:ext cx="3382672"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30" name="TextBox 29">
              <a:extLst>
                <a:ext uri="{FF2B5EF4-FFF2-40B4-BE49-F238E27FC236}">
                  <a16:creationId xmlns:a16="http://schemas.microsoft.com/office/drawing/2014/main" id="{94D8D68E-32C4-7793-94D4-336408E2C372}"/>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grpSp>
        <p:nvGrpSpPr>
          <p:cNvPr id="2" name="Group 1">
            <a:extLst>
              <a:ext uri="{FF2B5EF4-FFF2-40B4-BE49-F238E27FC236}">
                <a16:creationId xmlns:a16="http://schemas.microsoft.com/office/drawing/2014/main" id="{0B90F753-6839-AE5F-B5D3-E4771B42BCF5}"/>
              </a:ext>
            </a:extLst>
          </p:cNvPr>
          <p:cNvGrpSpPr/>
          <p:nvPr/>
        </p:nvGrpSpPr>
        <p:grpSpPr>
          <a:xfrm rot="20649470">
            <a:off x="4234140" y="787256"/>
            <a:ext cx="3723718" cy="5283490"/>
            <a:chOff x="4416027" y="787255"/>
            <a:chExt cx="3723718" cy="5283490"/>
          </a:xfrm>
          <a:solidFill>
            <a:srgbClr val="F3E8B6"/>
          </a:solidFill>
        </p:grpSpPr>
        <p:sp>
          <p:nvSpPr>
            <p:cNvPr id="3" name="Rounded Rectangle 2">
              <a:extLst>
                <a:ext uri="{FF2B5EF4-FFF2-40B4-BE49-F238E27FC236}">
                  <a16:creationId xmlns:a16="http://schemas.microsoft.com/office/drawing/2014/main" id="{C1D8CE29-3441-AF00-07F7-9C7EEDE809CC}"/>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 name="TextBox 3">
              <a:extLst>
                <a:ext uri="{FF2B5EF4-FFF2-40B4-BE49-F238E27FC236}">
                  <a16:creationId xmlns:a16="http://schemas.microsoft.com/office/drawing/2014/main" id="{96D97445-59EF-BE33-B28C-B1A97DF5242B}"/>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5" name="TextBox 4">
              <a:extLst>
                <a:ext uri="{FF2B5EF4-FFF2-40B4-BE49-F238E27FC236}">
                  <a16:creationId xmlns:a16="http://schemas.microsoft.com/office/drawing/2014/main" id="{CCAFEFCB-1385-A9C6-0F5B-D4355D8A018E}"/>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grpSp>
        <p:nvGrpSpPr>
          <p:cNvPr id="6" name="Group 5">
            <a:extLst>
              <a:ext uri="{FF2B5EF4-FFF2-40B4-BE49-F238E27FC236}">
                <a16:creationId xmlns:a16="http://schemas.microsoft.com/office/drawing/2014/main" id="{E4A35B77-A5E6-B621-A44A-4440673EF2D4}"/>
              </a:ext>
            </a:extLst>
          </p:cNvPr>
          <p:cNvGrpSpPr/>
          <p:nvPr/>
        </p:nvGrpSpPr>
        <p:grpSpPr>
          <a:xfrm>
            <a:off x="4159133" y="787256"/>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dirty="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dirty="0">
                  <a:solidFill>
                    <a:srgbClr val="000000"/>
                  </a:solidFill>
                  <a:effectLst/>
                  <a:latin typeface="Avenir Next" panose="020B0503020202020204" pitchFamily="34" charset="0"/>
                </a:rPr>
                <a:t>Medical </a:t>
              </a:r>
              <a:r>
                <a:rPr lang="en-IN" sz="2400" dirty="0">
                  <a:solidFill>
                    <a:srgbClr val="000000"/>
                  </a:solidFill>
                  <a:latin typeface="Avenir Next" panose="020B0503020202020204" pitchFamily="34" charset="0"/>
                </a:rPr>
                <a:t>professionals </a:t>
              </a:r>
              <a:r>
                <a:rPr lang="en-IN" sz="2400" b="0" i="0" u="none" strike="noStrike" dirty="0">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dirty="0">
                <a:latin typeface="Avenir Next" panose="020B0503020202020204" pitchFamily="34" charset="0"/>
              </a:endParaRPr>
            </a:p>
            <a:p>
              <a:pPr algn="ctr"/>
              <a:endParaRPr lang="en-US" sz="2400" dirty="0"/>
            </a:p>
          </p:txBody>
        </p:sp>
      </p:grpSp>
    </p:spTree>
    <p:extLst>
      <p:ext uri="{BB962C8B-B14F-4D97-AF65-F5344CB8AC3E}">
        <p14:creationId xmlns:p14="http://schemas.microsoft.com/office/powerpoint/2010/main" val="3138515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4A35B77-A5E6-B621-A44A-4440673EF2D4}"/>
              </a:ext>
            </a:extLst>
          </p:cNvPr>
          <p:cNvGrpSpPr/>
          <p:nvPr/>
        </p:nvGrpSpPr>
        <p:grpSpPr>
          <a:xfrm rot="19655052">
            <a:off x="4159132" y="807888"/>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dirty="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dirty="0">
                  <a:solidFill>
                    <a:srgbClr val="000000"/>
                  </a:solidFill>
                  <a:effectLst/>
                  <a:latin typeface="Avenir Next" panose="020B0503020202020204" pitchFamily="34" charset="0"/>
                </a:rPr>
                <a:t>Medical </a:t>
              </a:r>
              <a:r>
                <a:rPr lang="en-IN" sz="2400" dirty="0">
                  <a:solidFill>
                    <a:srgbClr val="000000"/>
                  </a:solidFill>
                  <a:latin typeface="Avenir Next" panose="020B0503020202020204" pitchFamily="34" charset="0"/>
                </a:rPr>
                <a:t>professionals </a:t>
              </a:r>
              <a:r>
                <a:rPr lang="en-IN" sz="2400" b="0" i="0" u="none" strike="noStrike" dirty="0">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dirty="0">
                <a:latin typeface="Avenir Next" panose="020B0503020202020204" pitchFamily="34" charset="0"/>
              </a:endParaRPr>
            </a:p>
            <a:p>
              <a:pPr algn="ctr"/>
              <a:endParaRPr lang="en-US" sz="2400" dirty="0"/>
            </a:p>
          </p:txBody>
        </p:sp>
      </p:grpSp>
      <p:grpSp>
        <p:nvGrpSpPr>
          <p:cNvPr id="14" name="Group 13">
            <a:extLst>
              <a:ext uri="{FF2B5EF4-FFF2-40B4-BE49-F238E27FC236}">
                <a16:creationId xmlns:a16="http://schemas.microsoft.com/office/drawing/2014/main" id="{DB58E825-A600-3B82-46CD-2EF15AEDE520}"/>
              </a:ext>
            </a:extLst>
          </p:cNvPr>
          <p:cNvGrpSpPr/>
          <p:nvPr/>
        </p:nvGrpSpPr>
        <p:grpSpPr>
          <a:xfrm rot="20816446">
            <a:off x="4234139" y="676376"/>
            <a:ext cx="3723718" cy="5283490"/>
            <a:chOff x="8103380" y="787255"/>
            <a:chExt cx="3723718" cy="5283490"/>
          </a:xfrm>
          <a:solidFill>
            <a:srgbClr val="E3CB99"/>
          </a:solidFill>
        </p:grpSpPr>
        <p:sp>
          <p:nvSpPr>
            <p:cNvPr id="15" name="Rounded Rectangle 14">
              <a:extLst>
                <a:ext uri="{FF2B5EF4-FFF2-40B4-BE49-F238E27FC236}">
                  <a16:creationId xmlns:a16="http://schemas.microsoft.com/office/drawing/2014/main" id="{5C68001C-99DC-3136-AC3F-3A60E41B54CE}"/>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TextBox 15">
              <a:extLst>
                <a:ext uri="{FF2B5EF4-FFF2-40B4-BE49-F238E27FC236}">
                  <a16:creationId xmlns:a16="http://schemas.microsoft.com/office/drawing/2014/main" id="{0F8D7180-0C88-50D1-1533-1DC31DFF3EC0}"/>
                </a:ext>
              </a:extLst>
            </p:cNvPr>
            <p:cNvSpPr txBox="1"/>
            <p:nvPr/>
          </p:nvSpPr>
          <p:spPr>
            <a:xfrm>
              <a:off x="8280343" y="1542979"/>
              <a:ext cx="3382672"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17" name="TextBox 16">
              <a:extLst>
                <a:ext uri="{FF2B5EF4-FFF2-40B4-BE49-F238E27FC236}">
                  <a16:creationId xmlns:a16="http://schemas.microsoft.com/office/drawing/2014/main" id="{A6FF67AA-6EA0-064C-2731-D475198DF83B}"/>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grpSp>
        <p:nvGrpSpPr>
          <p:cNvPr id="18" name="Group 17">
            <a:extLst>
              <a:ext uri="{FF2B5EF4-FFF2-40B4-BE49-F238E27FC236}">
                <a16:creationId xmlns:a16="http://schemas.microsoft.com/office/drawing/2014/main" id="{F791E897-80D7-B221-82E7-648533548A53}"/>
              </a:ext>
            </a:extLst>
          </p:cNvPr>
          <p:cNvGrpSpPr/>
          <p:nvPr/>
        </p:nvGrpSpPr>
        <p:grpSpPr>
          <a:xfrm>
            <a:off x="4389121" y="676376"/>
            <a:ext cx="3723718" cy="5283490"/>
            <a:chOff x="4416027" y="787255"/>
            <a:chExt cx="3723718" cy="5283490"/>
          </a:xfrm>
          <a:solidFill>
            <a:srgbClr val="F3E8B6"/>
          </a:solidFill>
        </p:grpSpPr>
        <p:sp>
          <p:nvSpPr>
            <p:cNvPr id="19" name="Rounded Rectangle 18">
              <a:extLst>
                <a:ext uri="{FF2B5EF4-FFF2-40B4-BE49-F238E27FC236}">
                  <a16:creationId xmlns:a16="http://schemas.microsoft.com/office/drawing/2014/main" id="{528B3680-CA02-7937-D249-DAAB05D1A61D}"/>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 name="TextBox 19">
              <a:extLst>
                <a:ext uri="{FF2B5EF4-FFF2-40B4-BE49-F238E27FC236}">
                  <a16:creationId xmlns:a16="http://schemas.microsoft.com/office/drawing/2014/main" id="{D2E57B01-D111-0197-F0E0-F2E64539E9E7}"/>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21" name="TextBox 20">
              <a:extLst>
                <a:ext uri="{FF2B5EF4-FFF2-40B4-BE49-F238E27FC236}">
                  <a16:creationId xmlns:a16="http://schemas.microsoft.com/office/drawing/2014/main" id="{78686A6F-40AB-D1CF-322B-DA9A112A4AE4}"/>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2798025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AB5BBB-E1E7-21BA-77C4-0C59F608D5DD}"/>
              </a:ext>
            </a:extLst>
          </p:cNvPr>
          <p:cNvSpPr txBox="1"/>
          <p:nvPr/>
        </p:nvSpPr>
        <p:spPr>
          <a:xfrm>
            <a:off x="681642" y="615143"/>
            <a:ext cx="2709949" cy="369332"/>
          </a:xfrm>
          <a:prstGeom prst="rect">
            <a:avLst/>
          </a:prstGeom>
          <a:noFill/>
        </p:spPr>
        <p:txBody>
          <a:bodyPr wrap="square" rtlCol="0">
            <a:spAutoFit/>
          </a:bodyPr>
          <a:lstStyle/>
          <a:p>
            <a:pPr rtl="0">
              <a:spcBef>
                <a:spcPts val="0"/>
              </a:spcBef>
              <a:spcAft>
                <a:spcPts val="0"/>
              </a:spcAft>
            </a:pPr>
            <a:r>
              <a:rPr lang="en-IN" sz="1800" i="0" dirty="0">
                <a:solidFill>
                  <a:srgbClr val="000000"/>
                </a:solidFill>
                <a:effectLst/>
                <a:latin typeface="Times New Roman" panose="02020603050405020304" pitchFamily="18" charset="0"/>
              </a:rPr>
              <a:t>Scopes and Objective</a:t>
            </a:r>
            <a:endParaRPr lang="en-IN" dirty="0">
              <a:effectLst/>
            </a:endParaRPr>
          </a:p>
        </p:txBody>
      </p:sp>
      <p:sp>
        <p:nvSpPr>
          <p:cNvPr id="3" name="TextBox 2">
            <a:extLst>
              <a:ext uri="{FF2B5EF4-FFF2-40B4-BE49-F238E27FC236}">
                <a16:creationId xmlns:a16="http://schemas.microsoft.com/office/drawing/2014/main" id="{CEEA8045-9759-80C0-269A-4D707867AA6E}"/>
              </a:ext>
            </a:extLst>
          </p:cNvPr>
          <p:cNvSpPr txBox="1"/>
          <p:nvPr/>
        </p:nvSpPr>
        <p:spPr>
          <a:xfrm>
            <a:off x="950419" y="1800065"/>
            <a:ext cx="10654147" cy="861774"/>
          </a:xfrm>
          <a:prstGeom prst="rect">
            <a:avLst/>
          </a:prstGeom>
          <a:noFill/>
        </p:spPr>
        <p:txBody>
          <a:bodyPr wrap="square" rtlCol="0">
            <a:spAutoFit/>
          </a:bodyPr>
          <a:lstStyle/>
          <a:p>
            <a:pPr rtl="0">
              <a:spcBef>
                <a:spcPts val="0"/>
              </a:spcBef>
              <a:spcAft>
                <a:spcPts val="0"/>
              </a:spcAft>
            </a:pPr>
            <a:r>
              <a:rPr lang="en-IN" sz="25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2500" dirty="0">
              <a:effectLst/>
            </a:endParaRPr>
          </a:p>
        </p:txBody>
      </p:sp>
      <p:sp>
        <p:nvSpPr>
          <p:cNvPr id="4" name="TextBox 3">
            <a:extLst>
              <a:ext uri="{FF2B5EF4-FFF2-40B4-BE49-F238E27FC236}">
                <a16:creationId xmlns:a16="http://schemas.microsoft.com/office/drawing/2014/main" id="{891D5602-AB53-45A7-0DEB-D773B9BD6F90}"/>
              </a:ext>
            </a:extLst>
          </p:cNvPr>
          <p:cNvSpPr txBox="1"/>
          <p:nvPr/>
        </p:nvSpPr>
        <p:spPr>
          <a:xfrm>
            <a:off x="950420" y="2682152"/>
            <a:ext cx="10654147" cy="861774"/>
          </a:xfrm>
          <a:prstGeom prst="rect">
            <a:avLst/>
          </a:prstGeom>
          <a:noFill/>
        </p:spPr>
        <p:txBody>
          <a:bodyPr wrap="square" rtlCol="0">
            <a:spAutoFit/>
          </a:bodyPr>
          <a:lstStyle/>
          <a:p>
            <a:pPr rtl="0">
              <a:spcBef>
                <a:spcPts val="0"/>
              </a:spcBef>
              <a:spcAft>
                <a:spcPts val="0"/>
              </a:spcAft>
            </a:pPr>
            <a:r>
              <a:rPr lang="en-IN" sz="2500" b="0" i="0" u="none" strike="noStrike" dirty="0">
                <a:solidFill>
                  <a:srgbClr val="0D0D0D"/>
                </a:solidFill>
                <a:effectLst/>
                <a:latin typeface="Times New Roman" panose="02020603050405020304" pitchFamily="18" charset="0"/>
              </a:rPr>
              <a:t>Evaluate the importance of early detection in preventing severe outcomes related to CVD.</a:t>
            </a:r>
            <a:endParaRPr lang="en-IN" sz="2500" dirty="0">
              <a:effectLst/>
            </a:endParaRPr>
          </a:p>
        </p:txBody>
      </p:sp>
      <p:sp>
        <p:nvSpPr>
          <p:cNvPr id="5" name="TextBox 4">
            <a:extLst>
              <a:ext uri="{FF2B5EF4-FFF2-40B4-BE49-F238E27FC236}">
                <a16:creationId xmlns:a16="http://schemas.microsoft.com/office/drawing/2014/main" id="{DC83F07B-787A-4B80-FEAB-C0513C7A599C}"/>
              </a:ext>
            </a:extLst>
          </p:cNvPr>
          <p:cNvSpPr txBox="1"/>
          <p:nvPr/>
        </p:nvSpPr>
        <p:spPr>
          <a:xfrm>
            <a:off x="950419" y="3477429"/>
            <a:ext cx="10654147" cy="861774"/>
          </a:xfrm>
          <a:prstGeom prst="rect">
            <a:avLst/>
          </a:prstGeom>
          <a:noFill/>
        </p:spPr>
        <p:txBody>
          <a:bodyPr wrap="square" rtlCol="0">
            <a:spAutoFit/>
          </a:bodyPr>
          <a:lstStyle/>
          <a:p>
            <a:pPr rtl="0">
              <a:spcBef>
                <a:spcPts val="0"/>
              </a:spcBef>
              <a:spcAft>
                <a:spcPts val="0"/>
              </a:spcAft>
            </a:pPr>
            <a:r>
              <a:rPr lang="en-IN" sz="2500"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sz="2500" dirty="0">
              <a:effectLst/>
            </a:endParaRPr>
          </a:p>
        </p:txBody>
      </p:sp>
      <p:sp>
        <p:nvSpPr>
          <p:cNvPr id="6" name="TextBox 5">
            <a:extLst>
              <a:ext uri="{FF2B5EF4-FFF2-40B4-BE49-F238E27FC236}">
                <a16:creationId xmlns:a16="http://schemas.microsoft.com/office/drawing/2014/main" id="{8882F1C1-382B-CAD6-1334-31C18AF3837B}"/>
              </a:ext>
            </a:extLst>
          </p:cNvPr>
          <p:cNvSpPr txBox="1"/>
          <p:nvPr/>
        </p:nvSpPr>
        <p:spPr>
          <a:xfrm>
            <a:off x="950419" y="4512283"/>
            <a:ext cx="10654147" cy="861774"/>
          </a:xfrm>
          <a:prstGeom prst="rect">
            <a:avLst/>
          </a:prstGeom>
          <a:noFill/>
        </p:spPr>
        <p:txBody>
          <a:bodyPr wrap="square" rtlCol="0">
            <a:spAutoFit/>
          </a:bodyPr>
          <a:lstStyle/>
          <a:p>
            <a:pPr rtl="0">
              <a:spcBef>
                <a:spcPts val="0"/>
              </a:spcBef>
              <a:spcAft>
                <a:spcPts val="0"/>
              </a:spcAft>
            </a:pPr>
            <a:r>
              <a:rPr lang="en-IN" sz="2500" b="0" i="0" u="none" strike="noStrike" dirty="0">
                <a:solidFill>
                  <a:srgbClr val="0D0D0D"/>
                </a:solidFill>
                <a:effectLst/>
                <a:latin typeface="Times New Roman" panose="02020603050405020304" pitchFamily="18" charset="0"/>
              </a:rPr>
              <a:t>Provide actionable insights for healthcare professionals and policymakers to implement strategies aimed at reducing the global burden of CVD.</a:t>
            </a:r>
            <a:endParaRPr lang="en-IN" sz="2500" dirty="0">
              <a:effectLst/>
            </a:endParaRPr>
          </a:p>
        </p:txBody>
      </p:sp>
    </p:spTree>
    <p:extLst>
      <p:ext uri="{BB962C8B-B14F-4D97-AF65-F5344CB8AC3E}">
        <p14:creationId xmlns:p14="http://schemas.microsoft.com/office/powerpoint/2010/main" val="288364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AB5BBB-E1E7-21BA-77C4-0C59F608D5DD}"/>
              </a:ext>
            </a:extLst>
          </p:cNvPr>
          <p:cNvSpPr txBox="1"/>
          <p:nvPr/>
        </p:nvSpPr>
        <p:spPr>
          <a:xfrm>
            <a:off x="950419" y="1054550"/>
            <a:ext cx="4754882" cy="369332"/>
          </a:xfrm>
          <a:prstGeom prst="rect">
            <a:avLst/>
          </a:prstGeom>
          <a:noFill/>
        </p:spPr>
        <p:txBody>
          <a:bodyPr wrap="square" rtlCol="0">
            <a:spAutoFit/>
          </a:bodyPr>
          <a:lstStyle/>
          <a:p>
            <a:pPr rtl="0">
              <a:spcBef>
                <a:spcPts val="0"/>
              </a:spcBef>
              <a:spcAft>
                <a:spcPts val="0"/>
              </a:spcAft>
            </a:pPr>
            <a:r>
              <a:rPr lang="en-IN" sz="1800" b="1" i="0" dirty="0">
                <a:solidFill>
                  <a:srgbClr val="000000"/>
                </a:solidFill>
                <a:effectLst/>
                <a:latin typeface="Times New Roman" panose="02020603050405020304" pitchFamily="18" charset="0"/>
              </a:rPr>
              <a:t>Assumptions in Logistic Regression Model</a:t>
            </a:r>
            <a:endParaRPr lang="en-IN" b="1" dirty="0">
              <a:effectLst/>
            </a:endParaRPr>
          </a:p>
        </p:txBody>
      </p:sp>
      <p:sp>
        <p:nvSpPr>
          <p:cNvPr id="3" name="TextBox 2">
            <a:extLst>
              <a:ext uri="{FF2B5EF4-FFF2-40B4-BE49-F238E27FC236}">
                <a16:creationId xmlns:a16="http://schemas.microsoft.com/office/drawing/2014/main" id="{CEEA8045-9759-80C0-269A-4D707867AA6E}"/>
              </a:ext>
            </a:extLst>
          </p:cNvPr>
          <p:cNvSpPr txBox="1"/>
          <p:nvPr/>
        </p:nvSpPr>
        <p:spPr>
          <a:xfrm>
            <a:off x="950419" y="1800065"/>
            <a:ext cx="10654147" cy="646331"/>
          </a:xfrm>
          <a:prstGeom prst="rect">
            <a:avLst/>
          </a:prstGeom>
          <a:noFill/>
        </p:spPr>
        <p:txBody>
          <a:bodyPr wrap="square" rtlCol="0">
            <a:spAutoFit/>
          </a:bodyPr>
          <a:lstStyle/>
          <a:p>
            <a:pPr rtl="0">
              <a:spcBef>
                <a:spcPts val="0"/>
              </a:spcBef>
              <a:spcAft>
                <a:spcPts val="0"/>
              </a:spcAft>
            </a:pPr>
            <a:r>
              <a:rPr lang="en-IN" sz="1800" b="0" i="0" u="none" strike="noStrike" dirty="0">
                <a:solidFill>
                  <a:srgbClr val="000000"/>
                </a:solidFill>
                <a:effectLst/>
                <a:latin typeface="Times New Roman" panose="02020603050405020304" pitchFamily="18" charset="0"/>
              </a:rPr>
              <a:t>Response is Dichotomous in Nature , </a:t>
            </a:r>
            <a:r>
              <a:rPr lang="en-IN" sz="1800" b="0" i="0" u="none" strike="noStrike" dirty="0" err="1">
                <a:solidFill>
                  <a:srgbClr val="000000"/>
                </a:solidFill>
                <a:effectLst/>
                <a:latin typeface="Times New Roman" panose="02020603050405020304" pitchFamily="18" charset="0"/>
              </a:rPr>
              <a:t>i.e</a:t>
            </a:r>
            <a:r>
              <a:rPr lang="en-IN" sz="1800" b="0" i="0" u="none" strike="noStrike" dirty="0">
                <a:solidFill>
                  <a:srgbClr val="000000"/>
                </a:solidFill>
                <a:effectLst/>
                <a:latin typeface="Times New Roman" panose="02020603050405020304" pitchFamily="18" charset="0"/>
              </a:rPr>
              <a:t> it does not presuppose a linear relationship between the predictor variables and the response variable. </a:t>
            </a:r>
            <a:endParaRPr lang="en-IN" sz="2500" dirty="0">
              <a:effectLst/>
            </a:endParaRPr>
          </a:p>
        </p:txBody>
      </p:sp>
      <p:sp>
        <p:nvSpPr>
          <p:cNvPr id="4" name="TextBox 3">
            <a:extLst>
              <a:ext uri="{FF2B5EF4-FFF2-40B4-BE49-F238E27FC236}">
                <a16:creationId xmlns:a16="http://schemas.microsoft.com/office/drawing/2014/main" id="{891D5602-AB53-45A7-0DEB-D773B9BD6F90}"/>
              </a:ext>
            </a:extLst>
          </p:cNvPr>
          <p:cNvSpPr txBox="1"/>
          <p:nvPr/>
        </p:nvSpPr>
        <p:spPr>
          <a:xfrm>
            <a:off x="950421" y="2718253"/>
            <a:ext cx="10654146" cy="923330"/>
          </a:xfrm>
          <a:prstGeom prst="rect">
            <a:avLst/>
          </a:prstGeom>
          <a:noFill/>
        </p:spPr>
        <p:txBody>
          <a:bodyPr wrap="square" rtlCol="0">
            <a:spAutoFit/>
          </a:bodyPr>
          <a:lstStyle/>
          <a:p>
            <a:pPr rtl="0" fontAlgn="base">
              <a:spcBef>
                <a:spcPts val="0"/>
              </a:spcBef>
              <a:spcAft>
                <a:spcPts val="0"/>
              </a:spcAft>
            </a:pPr>
            <a:r>
              <a:rPr lang="en-IN" sz="1800" b="0" i="0" u="none" strike="noStrike" dirty="0">
                <a:solidFill>
                  <a:srgbClr val="000000"/>
                </a:solidFill>
                <a:effectLst/>
                <a:latin typeface="Times New Roman" panose="02020603050405020304" pitchFamily="18" charset="0"/>
              </a:rPr>
              <a:t>The response variable should exhibit a dichotomous nature, meaning it can be categorised into two distinct groups. It does not necessarily need to adhere to interval scale, normal distribution linear relationship , or have equal variance within each group.</a:t>
            </a:r>
          </a:p>
        </p:txBody>
      </p:sp>
      <p:sp>
        <p:nvSpPr>
          <p:cNvPr id="5" name="TextBox 4">
            <a:extLst>
              <a:ext uri="{FF2B5EF4-FFF2-40B4-BE49-F238E27FC236}">
                <a16:creationId xmlns:a16="http://schemas.microsoft.com/office/drawing/2014/main" id="{DC83F07B-787A-4B80-FEAB-C0513C7A599C}"/>
              </a:ext>
            </a:extLst>
          </p:cNvPr>
          <p:cNvSpPr txBox="1"/>
          <p:nvPr/>
        </p:nvSpPr>
        <p:spPr>
          <a:xfrm>
            <a:off x="950419" y="3913440"/>
            <a:ext cx="10654147" cy="646331"/>
          </a:xfrm>
          <a:prstGeom prst="rect">
            <a:avLst/>
          </a:prstGeom>
          <a:noFill/>
        </p:spPr>
        <p:txBody>
          <a:bodyPr wrap="square" rtlCol="0">
            <a:spAutoFit/>
          </a:bodyPr>
          <a:lstStyle/>
          <a:p>
            <a:pPr rtl="0" fontAlgn="base">
              <a:spcBef>
                <a:spcPts val="0"/>
              </a:spcBef>
              <a:spcAft>
                <a:spcPts val="0"/>
              </a:spcAft>
            </a:pPr>
            <a:r>
              <a:rPr lang="en-IN" sz="1800" b="0" i="0" u="none" strike="noStrike" dirty="0">
                <a:solidFill>
                  <a:srgbClr val="000000"/>
                </a:solidFill>
                <a:effectLst/>
                <a:latin typeface="Times New Roman" panose="02020603050405020304" pitchFamily="18" charset="0"/>
              </a:rPr>
              <a:t>Categories should be both mutually exclusive and exhaustive, meaning that each case can only belong to one group and every case must be a member of one of the groups .</a:t>
            </a:r>
          </a:p>
        </p:txBody>
      </p:sp>
      <p:sp>
        <p:nvSpPr>
          <p:cNvPr id="6" name="TextBox 5">
            <a:extLst>
              <a:ext uri="{FF2B5EF4-FFF2-40B4-BE49-F238E27FC236}">
                <a16:creationId xmlns:a16="http://schemas.microsoft.com/office/drawing/2014/main" id="{8882F1C1-382B-CAD6-1334-31C18AF3837B}"/>
              </a:ext>
            </a:extLst>
          </p:cNvPr>
          <p:cNvSpPr txBox="1"/>
          <p:nvPr/>
        </p:nvSpPr>
        <p:spPr>
          <a:xfrm>
            <a:off x="950419" y="4831627"/>
            <a:ext cx="10654147" cy="646331"/>
          </a:xfrm>
          <a:prstGeom prst="rect">
            <a:avLst/>
          </a:prstGeom>
          <a:noFill/>
        </p:spPr>
        <p:txBody>
          <a:bodyPr wrap="square" rtlCol="0">
            <a:spAutoFit/>
          </a:bodyPr>
          <a:lstStyle/>
          <a:p>
            <a:pPr rtl="0" fontAlgn="base">
              <a:spcBef>
                <a:spcPts val="0"/>
              </a:spcBef>
              <a:spcAft>
                <a:spcPts val="0"/>
              </a:spcAft>
            </a:pPr>
            <a:r>
              <a:rPr lang="en-IN" sz="1800" b="0" i="0" u="none" strike="noStrike" dirty="0">
                <a:solidFill>
                  <a:srgbClr val="000000"/>
                </a:solidFill>
                <a:effectLst/>
                <a:latin typeface="Times New Roman" panose="02020603050405020304" pitchFamily="18" charset="0"/>
              </a:rPr>
              <a:t>In contrast to linear regression, Logistic Regression often demands larger sample sizes due to the reliance on maximum likelihood estimation. Which is based on approximations derived from large sample theory.</a:t>
            </a:r>
          </a:p>
        </p:txBody>
      </p:sp>
    </p:spTree>
    <p:extLst>
      <p:ext uri="{BB962C8B-B14F-4D97-AF65-F5344CB8AC3E}">
        <p14:creationId xmlns:p14="http://schemas.microsoft.com/office/powerpoint/2010/main" val="1069210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C65BC16-334A-70B7-CD1B-778CCFA85686}"/>
                  </a:ext>
                </a:extLst>
              </p:cNvPr>
              <p:cNvSpPr txBox="1"/>
              <p:nvPr/>
            </p:nvSpPr>
            <p:spPr>
              <a:xfrm>
                <a:off x="768096" y="1353312"/>
                <a:ext cx="10643616" cy="2053254"/>
              </a:xfrm>
              <a:prstGeom prst="rect">
                <a:avLst/>
              </a:prstGeom>
              <a:noFill/>
            </p:spPr>
            <p:txBody>
              <a:bodyPr wrap="square" rtlCol="0">
                <a:spAutoFit/>
              </a:bodyPr>
              <a:lstStyle/>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US" dirty="0"/>
                  <a:t> denotes the probability that an individual has CVD.</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IN" dirty="0"/>
                  <a:t> is described as a function of covariate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0" smtClean="0">
                        <a:latin typeface="Cambria Math" panose="02040503050406030204" pitchFamily="18" charset="0"/>
                      </a:rPr>
                      <m:t> </m:t>
                    </m:r>
                  </m:oMath>
                </a14:m>
                <a:r>
                  <a:rPr lang="en-US" b="0" dirty="0"/>
                  <a:t>. Suppose , Y denotes that the patient suffers from Cardiovascular Diseases, then clearly Y assumed to follow a Bernoulli distribution, with probability of success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 , 0≤</m:t>
                    </m:r>
                    <m:r>
                      <a:rPr lang="en-US" b="0" i="1" smtClean="0">
                        <a:latin typeface="Cambria Math" panose="02040503050406030204" pitchFamily="18" charset="0"/>
                      </a:rPr>
                      <m:t>𝑝</m:t>
                    </m:r>
                    <m:r>
                      <a:rPr lang="en-US" b="0" i="1" smtClean="0">
                        <a:latin typeface="Cambria Math" panose="02040503050406030204" pitchFamily="18" charset="0"/>
                      </a:rPr>
                      <m:t>≤1</m:t>
                    </m:r>
                  </m:oMath>
                </a14:m>
                <a:r>
                  <a:rPr lang="en-US" b="0"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=0</m:t>
                        </m:r>
                      </m:e>
                    </m:d>
                    <m:r>
                      <a:rPr lang="en-US" b="0" i="1" smtClean="0">
                        <a:latin typeface="Cambria Math" panose="02040503050406030204" pitchFamily="18" charset="0"/>
                      </a:rPr>
                      <m:t>=1−</m:t>
                    </m:r>
                    <m:r>
                      <a:rPr lang="en-US" b="0" i="1" smtClean="0">
                        <a:latin typeface="Cambria Math" panose="02040503050406030204" pitchFamily="18" charset="0"/>
                      </a:rPr>
                      <m:t>𝑝</m:t>
                    </m:r>
                  </m:oMath>
                </a14:m>
                <a:r>
                  <a:rPr lang="en-US" b="0" dirty="0"/>
                  <a:t> we are interested </a:t>
                </a:r>
                <a:r>
                  <a:rPr lang="en-US" b="0" dirty="0" err="1"/>
                  <a:t>yo</a:t>
                </a:r>
                <a:r>
                  <a:rPr lang="en-US" b="0"/>
                  <a:t> </a:t>
                </a:r>
              </a:p>
              <a:p>
                <a:endParaRPr lang="en-US" b="0" dirty="0"/>
              </a:p>
              <a:p>
                <a:endParaRPr lang="en-US" b="0" dirty="0"/>
              </a:p>
            </p:txBody>
          </p:sp>
        </mc:Choice>
        <mc:Fallback>
          <p:sp>
            <p:nvSpPr>
              <p:cNvPr id="9" name="TextBox 8">
                <a:extLst>
                  <a:ext uri="{FF2B5EF4-FFF2-40B4-BE49-F238E27FC236}">
                    <a16:creationId xmlns:a16="http://schemas.microsoft.com/office/drawing/2014/main" id="{CC65BC16-334A-70B7-CD1B-778CCFA85686}"/>
                  </a:ext>
                </a:extLst>
              </p:cNvPr>
              <p:cNvSpPr txBox="1">
                <a:spLocks noRot="1" noChangeAspect="1" noMove="1" noResize="1" noEditPoints="1" noAdjustHandles="1" noChangeArrowheads="1" noChangeShapeType="1" noTextEdit="1"/>
              </p:cNvSpPr>
              <p:nvPr/>
            </p:nvSpPr>
            <p:spPr>
              <a:xfrm>
                <a:off x="768096" y="1353312"/>
                <a:ext cx="10643616" cy="2053254"/>
              </a:xfrm>
              <a:prstGeom prst="rect">
                <a:avLst/>
              </a:prstGeom>
              <a:blipFill>
                <a:blip r:embed="rId2"/>
                <a:stretch>
                  <a:fillRect l="-477" t="-1227"/>
                </a:stretch>
              </a:blipFill>
            </p:spPr>
            <p:txBody>
              <a:bodyPr/>
              <a:lstStyle/>
              <a:p>
                <a:r>
                  <a:rPr lang="en-US">
                    <a:noFill/>
                  </a:rPr>
                  <a:t> </a:t>
                </a:r>
              </a:p>
            </p:txBody>
          </p:sp>
        </mc:Fallback>
      </mc:AlternateContent>
    </p:spTree>
    <p:extLst>
      <p:ext uri="{BB962C8B-B14F-4D97-AF65-F5344CB8AC3E}">
        <p14:creationId xmlns:p14="http://schemas.microsoft.com/office/powerpoint/2010/main" val="97353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4A35B77-A5E6-B621-A44A-4440673EF2D4}"/>
              </a:ext>
            </a:extLst>
          </p:cNvPr>
          <p:cNvGrpSpPr/>
          <p:nvPr/>
        </p:nvGrpSpPr>
        <p:grpSpPr>
          <a:xfrm rot="19655052">
            <a:off x="4159132" y="807888"/>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dirty="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dirty="0">
                  <a:solidFill>
                    <a:srgbClr val="000000"/>
                  </a:solidFill>
                  <a:effectLst/>
                  <a:latin typeface="Avenir Next" panose="020B0503020202020204" pitchFamily="34" charset="0"/>
                </a:rPr>
                <a:t>Medical </a:t>
              </a:r>
              <a:r>
                <a:rPr lang="en-IN" sz="2400" dirty="0">
                  <a:solidFill>
                    <a:srgbClr val="000000"/>
                  </a:solidFill>
                  <a:latin typeface="Avenir Next" panose="020B0503020202020204" pitchFamily="34" charset="0"/>
                </a:rPr>
                <a:t>professionals </a:t>
              </a:r>
              <a:r>
                <a:rPr lang="en-IN" sz="2400" b="0" i="0" u="none" strike="noStrike" dirty="0">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dirty="0">
                <a:latin typeface="Avenir Next" panose="020B0503020202020204" pitchFamily="34" charset="0"/>
              </a:endParaRPr>
            </a:p>
            <a:p>
              <a:pPr algn="ctr"/>
              <a:endParaRPr lang="en-US" sz="2400" dirty="0"/>
            </a:p>
          </p:txBody>
        </p:sp>
      </p:grpSp>
      <p:grpSp>
        <p:nvGrpSpPr>
          <p:cNvPr id="14" name="Group 13">
            <a:extLst>
              <a:ext uri="{FF2B5EF4-FFF2-40B4-BE49-F238E27FC236}">
                <a16:creationId xmlns:a16="http://schemas.microsoft.com/office/drawing/2014/main" id="{DB58E825-A600-3B82-46CD-2EF15AEDE520}"/>
              </a:ext>
            </a:extLst>
          </p:cNvPr>
          <p:cNvGrpSpPr/>
          <p:nvPr/>
        </p:nvGrpSpPr>
        <p:grpSpPr>
          <a:xfrm rot="20816446">
            <a:off x="4234139" y="676376"/>
            <a:ext cx="3723718" cy="5283490"/>
            <a:chOff x="8103380" y="787255"/>
            <a:chExt cx="3723718" cy="5283490"/>
          </a:xfrm>
          <a:solidFill>
            <a:srgbClr val="E3CB99"/>
          </a:solidFill>
        </p:grpSpPr>
        <p:sp>
          <p:nvSpPr>
            <p:cNvPr id="15" name="Rounded Rectangle 14">
              <a:extLst>
                <a:ext uri="{FF2B5EF4-FFF2-40B4-BE49-F238E27FC236}">
                  <a16:creationId xmlns:a16="http://schemas.microsoft.com/office/drawing/2014/main" id="{5C68001C-99DC-3136-AC3F-3A60E41B54CE}"/>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TextBox 15">
              <a:extLst>
                <a:ext uri="{FF2B5EF4-FFF2-40B4-BE49-F238E27FC236}">
                  <a16:creationId xmlns:a16="http://schemas.microsoft.com/office/drawing/2014/main" id="{0F8D7180-0C88-50D1-1533-1DC31DFF3EC0}"/>
                </a:ext>
              </a:extLst>
            </p:cNvPr>
            <p:cNvSpPr txBox="1"/>
            <p:nvPr/>
          </p:nvSpPr>
          <p:spPr>
            <a:xfrm>
              <a:off x="8280343" y="1542979"/>
              <a:ext cx="3382672"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17" name="TextBox 16">
              <a:extLst>
                <a:ext uri="{FF2B5EF4-FFF2-40B4-BE49-F238E27FC236}">
                  <a16:creationId xmlns:a16="http://schemas.microsoft.com/office/drawing/2014/main" id="{A6FF67AA-6EA0-064C-2731-D475198DF83B}"/>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grpSp>
        <p:nvGrpSpPr>
          <p:cNvPr id="18" name="Group 17">
            <a:extLst>
              <a:ext uri="{FF2B5EF4-FFF2-40B4-BE49-F238E27FC236}">
                <a16:creationId xmlns:a16="http://schemas.microsoft.com/office/drawing/2014/main" id="{F791E897-80D7-B221-82E7-648533548A53}"/>
              </a:ext>
            </a:extLst>
          </p:cNvPr>
          <p:cNvGrpSpPr/>
          <p:nvPr/>
        </p:nvGrpSpPr>
        <p:grpSpPr>
          <a:xfrm>
            <a:off x="4389121" y="676376"/>
            <a:ext cx="3723718" cy="5283490"/>
            <a:chOff x="4416027" y="787255"/>
            <a:chExt cx="3723718" cy="5283490"/>
          </a:xfrm>
          <a:solidFill>
            <a:srgbClr val="F3E8B6"/>
          </a:solidFill>
        </p:grpSpPr>
        <p:sp>
          <p:nvSpPr>
            <p:cNvPr id="19" name="Rounded Rectangle 18">
              <a:extLst>
                <a:ext uri="{FF2B5EF4-FFF2-40B4-BE49-F238E27FC236}">
                  <a16:creationId xmlns:a16="http://schemas.microsoft.com/office/drawing/2014/main" id="{528B3680-CA02-7937-D249-DAAB05D1A61D}"/>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 name="TextBox 19">
              <a:extLst>
                <a:ext uri="{FF2B5EF4-FFF2-40B4-BE49-F238E27FC236}">
                  <a16:creationId xmlns:a16="http://schemas.microsoft.com/office/drawing/2014/main" id="{D2E57B01-D111-0197-F0E0-F2E64539E9E7}"/>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21" name="TextBox 20">
              <a:extLst>
                <a:ext uri="{FF2B5EF4-FFF2-40B4-BE49-F238E27FC236}">
                  <a16:creationId xmlns:a16="http://schemas.microsoft.com/office/drawing/2014/main" id="{78686A6F-40AB-D1CF-322B-DA9A112A4AE4}"/>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3134907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5392893-E6E2-8CAA-7C8F-D0988FB9FA95}"/>
              </a:ext>
            </a:extLst>
          </p:cNvPr>
          <p:cNvGrpSpPr/>
          <p:nvPr/>
        </p:nvGrpSpPr>
        <p:grpSpPr>
          <a:xfrm>
            <a:off x="8218900" y="868351"/>
            <a:ext cx="3723718" cy="5283490"/>
            <a:chOff x="8103380" y="787255"/>
            <a:chExt cx="3723718" cy="5283490"/>
          </a:xfrm>
          <a:solidFill>
            <a:srgbClr val="E3CB99"/>
          </a:solidFill>
        </p:grpSpPr>
        <p:sp>
          <p:nvSpPr>
            <p:cNvPr id="28" name="Rounded Rectangle 27">
              <a:extLst>
                <a:ext uri="{FF2B5EF4-FFF2-40B4-BE49-F238E27FC236}">
                  <a16:creationId xmlns:a16="http://schemas.microsoft.com/office/drawing/2014/main" id="{4CD59361-C084-D885-9A3C-0BDA16648802}"/>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9" name="TextBox 28">
              <a:extLst>
                <a:ext uri="{FF2B5EF4-FFF2-40B4-BE49-F238E27FC236}">
                  <a16:creationId xmlns:a16="http://schemas.microsoft.com/office/drawing/2014/main" id="{E754284A-6F51-D53E-EB3D-A4425532BC29}"/>
                </a:ext>
              </a:extLst>
            </p:cNvPr>
            <p:cNvSpPr txBox="1"/>
            <p:nvPr/>
          </p:nvSpPr>
          <p:spPr>
            <a:xfrm>
              <a:off x="8280343" y="1542979"/>
              <a:ext cx="3382672"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30" name="TextBox 29">
              <a:extLst>
                <a:ext uri="{FF2B5EF4-FFF2-40B4-BE49-F238E27FC236}">
                  <a16:creationId xmlns:a16="http://schemas.microsoft.com/office/drawing/2014/main" id="{94D8D68E-32C4-7793-94D4-336408E2C372}"/>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grpSp>
        <p:nvGrpSpPr>
          <p:cNvPr id="2" name="Group 1">
            <a:extLst>
              <a:ext uri="{FF2B5EF4-FFF2-40B4-BE49-F238E27FC236}">
                <a16:creationId xmlns:a16="http://schemas.microsoft.com/office/drawing/2014/main" id="{0B90F753-6839-AE5F-B5D3-E4771B42BCF5}"/>
              </a:ext>
            </a:extLst>
          </p:cNvPr>
          <p:cNvGrpSpPr/>
          <p:nvPr/>
        </p:nvGrpSpPr>
        <p:grpSpPr>
          <a:xfrm>
            <a:off x="4357465" y="868351"/>
            <a:ext cx="3723718" cy="5283490"/>
            <a:chOff x="4416027" y="787255"/>
            <a:chExt cx="3723718" cy="5283490"/>
          </a:xfrm>
          <a:solidFill>
            <a:srgbClr val="F3E8B6"/>
          </a:solidFill>
        </p:grpSpPr>
        <p:sp>
          <p:nvSpPr>
            <p:cNvPr id="3" name="Rounded Rectangle 2">
              <a:extLst>
                <a:ext uri="{FF2B5EF4-FFF2-40B4-BE49-F238E27FC236}">
                  <a16:creationId xmlns:a16="http://schemas.microsoft.com/office/drawing/2014/main" id="{C1D8CE29-3441-AF00-07F7-9C7EEDE809CC}"/>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 name="TextBox 3">
              <a:extLst>
                <a:ext uri="{FF2B5EF4-FFF2-40B4-BE49-F238E27FC236}">
                  <a16:creationId xmlns:a16="http://schemas.microsoft.com/office/drawing/2014/main" id="{96D97445-59EF-BE33-B28C-B1A97DF5242B}"/>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5" name="TextBox 4">
              <a:extLst>
                <a:ext uri="{FF2B5EF4-FFF2-40B4-BE49-F238E27FC236}">
                  <a16:creationId xmlns:a16="http://schemas.microsoft.com/office/drawing/2014/main" id="{CCAFEFCB-1385-A9C6-0F5B-D4355D8A018E}"/>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grpSp>
        <p:nvGrpSpPr>
          <p:cNvPr id="6" name="Group 5">
            <a:extLst>
              <a:ext uri="{FF2B5EF4-FFF2-40B4-BE49-F238E27FC236}">
                <a16:creationId xmlns:a16="http://schemas.microsoft.com/office/drawing/2014/main" id="{E4A35B77-A5E6-B621-A44A-4440673EF2D4}"/>
              </a:ext>
            </a:extLst>
          </p:cNvPr>
          <p:cNvGrpSpPr/>
          <p:nvPr/>
        </p:nvGrpSpPr>
        <p:grpSpPr>
          <a:xfrm>
            <a:off x="346016" y="868351"/>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dirty="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dirty="0">
                  <a:solidFill>
                    <a:srgbClr val="000000"/>
                  </a:solidFill>
                  <a:effectLst/>
                  <a:latin typeface="Avenir Next" panose="020B0503020202020204" pitchFamily="34" charset="0"/>
                </a:rPr>
                <a:t>Medical </a:t>
              </a:r>
              <a:r>
                <a:rPr lang="en-IN" sz="2400" dirty="0">
                  <a:solidFill>
                    <a:srgbClr val="000000"/>
                  </a:solidFill>
                  <a:latin typeface="Avenir Next" panose="020B0503020202020204" pitchFamily="34" charset="0"/>
                </a:rPr>
                <a:t>professionals </a:t>
              </a:r>
              <a:r>
                <a:rPr lang="en-IN" sz="2400" b="0" i="0" u="none" strike="noStrike" dirty="0">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dirty="0">
                <a:latin typeface="Avenir Next" panose="020B0503020202020204" pitchFamily="34" charset="0"/>
              </a:endParaRPr>
            </a:p>
            <a:p>
              <a:pPr algn="ctr"/>
              <a:endParaRPr lang="en-US" sz="2400" dirty="0"/>
            </a:p>
          </p:txBody>
        </p:sp>
      </p:grpSp>
    </p:spTree>
    <p:extLst>
      <p:ext uri="{BB962C8B-B14F-4D97-AF65-F5344CB8AC3E}">
        <p14:creationId xmlns:p14="http://schemas.microsoft.com/office/powerpoint/2010/main" val="1836207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586</TotalTime>
  <Words>1417</Words>
  <Application>Microsoft Macintosh PowerPoint</Application>
  <PresentationFormat>Widescreen</PresentationFormat>
  <Paragraphs>115</Paragraphs>
  <Slides>28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29LT Adir Semi-Bold</vt:lpstr>
      <vt:lpstr>Aptos</vt:lpstr>
      <vt:lpstr>Aptos Display</vt:lpstr>
      <vt:lpstr>Arial</vt:lpstr>
      <vt:lpstr>Avenir Next</vt:lpstr>
      <vt:lpstr>Cambria Math</vt:lpstr>
      <vt:lpstr>Glacial Indifference Bold</vt:lpstr>
      <vt:lpstr>Grand Cru S Bold</vt:lpstr>
      <vt:lpstr>Grand Cru S Heavy</vt:lpstr>
      <vt:lpstr>Grand Cru S Medium</vt:lpstr>
      <vt:lpstr>Questrial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SUCHIBRATA PATRA</dc:creator>
  <cp:lastModifiedBy>SUCHIBRATA PATRA</cp:lastModifiedBy>
  <cp:revision>92</cp:revision>
  <dcterms:created xsi:type="dcterms:W3CDTF">2024-04-30T04:39:09Z</dcterms:created>
  <dcterms:modified xsi:type="dcterms:W3CDTF">2024-04-30T14:25:23Z</dcterms:modified>
</cp:coreProperties>
</file>